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9001125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6" y="-96"/>
      </p:cViewPr>
      <p:guideLst>
        <p:guide orient="horz" pos="2835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67095" y="2796185"/>
            <a:ext cx="6427074" cy="192940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34190" y="5100637"/>
            <a:ext cx="5292884" cy="2300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111436" y="481311"/>
            <a:ext cx="1275964" cy="1023878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83548" y="481311"/>
            <a:ext cx="3701869" cy="102387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7288" y="5784057"/>
            <a:ext cx="6427074" cy="17877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7288" y="3815062"/>
            <a:ext cx="6427074" cy="19689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83548" y="2800350"/>
            <a:ext cx="2488916" cy="79197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898485" y="2800350"/>
            <a:ext cx="2488916" cy="79197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3" y="360462"/>
            <a:ext cx="6805137" cy="1500188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4" y="2014835"/>
            <a:ext cx="3340871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8064" y="2854523"/>
            <a:ext cx="3340871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841017" y="2014835"/>
            <a:ext cx="3342183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841017" y="2854523"/>
            <a:ext cx="3342183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4" y="358378"/>
            <a:ext cx="2487604" cy="1525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56244" y="358379"/>
            <a:ext cx="4226957" cy="7682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8064" y="1883569"/>
            <a:ext cx="2487604" cy="61570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2060" y="6300788"/>
            <a:ext cx="4536758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82060" y="804267"/>
            <a:ext cx="4536758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2060" y="7044632"/>
            <a:ext cx="4536758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8063" y="360462"/>
            <a:ext cx="6805137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3" y="2100264"/>
            <a:ext cx="6805137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8063" y="8342711"/>
            <a:ext cx="1764295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9AE2-B1A1-4EEF-8213-358FF0460F30}" type="datetimeFigureOut">
              <a:rPr lang="ko-KR" altLang="en-US" smtClean="0"/>
              <a:pPr/>
              <a:t>2013-07-12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83432" y="8342711"/>
            <a:ext cx="2394400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418905" y="8342711"/>
            <a:ext cx="1764295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7CECA-3596-405A-B0E5-35656E50A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in7255@naver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연출부모집바탕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128" cy="9001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7491" y="2500298"/>
            <a:ext cx="4230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조감독</a:t>
            </a:r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ko-KR" alt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연출부</a:t>
            </a:r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ko-KR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스크립터 모집</a:t>
            </a:r>
            <a:endParaRPr lang="ko-KR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7425" y="3214678"/>
            <a:ext cx="5463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안녕하세요</a:t>
            </a:r>
            <a:r>
              <a:rPr lang="en-US" altLang="ko-KR" sz="1600" dirty="0" smtClean="0"/>
              <a:t>?</a:t>
            </a:r>
          </a:p>
          <a:p>
            <a:r>
              <a:rPr lang="ko-KR" altLang="en-US" sz="1600" dirty="0" smtClean="0"/>
              <a:t>본 영화사에서는 </a:t>
            </a:r>
            <a:r>
              <a:rPr lang="en-US" altLang="ko-KR" sz="1600" dirty="0" smtClean="0"/>
              <a:t>8</a:t>
            </a:r>
            <a:r>
              <a:rPr lang="ko-KR" altLang="en-US" sz="1600" dirty="0" smtClean="0"/>
              <a:t>월 </a:t>
            </a:r>
            <a:r>
              <a:rPr lang="ko-KR" altLang="en-US" sz="1600" dirty="0" err="1" smtClean="0"/>
              <a:t>촬영에들어갈</a:t>
            </a:r>
            <a:r>
              <a:rPr lang="ko-KR" altLang="en-US" sz="1600" dirty="0" smtClean="0"/>
              <a:t> 독도영화</a:t>
            </a:r>
            <a:r>
              <a:rPr lang="en-US" altLang="ko-KR" sz="1600" dirty="0" smtClean="0"/>
              <a:t>”</a:t>
            </a:r>
            <a:r>
              <a:rPr lang="ko-KR" altLang="en-US" sz="1600" dirty="0" err="1" smtClean="0"/>
              <a:t>놈이온다</a:t>
            </a:r>
            <a:r>
              <a:rPr lang="en-US" altLang="ko-KR" sz="1600" dirty="0" smtClean="0"/>
              <a:t>”</a:t>
            </a:r>
            <a:r>
              <a:rPr lang="ko-KR" altLang="en-US" sz="1600" dirty="0" smtClean="0"/>
              <a:t>와</a:t>
            </a:r>
            <a:endParaRPr lang="en-US" altLang="ko-KR" sz="1600" dirty="0" smtClean="0"/>
          </a:p>
          <a:p>
            <a:r>
              <a:rPr lang="ko-KR" altLang="en-US" sz="1600" dirty="0" smtClean="0"/>
              <a:t>함께할 동지들을 모집합니다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1137425" y="4404840"/>
            <a:ext cx="1214446" cy="3571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모집부문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12479" y="4356546"/>
            <a:ext cx="2121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조연출</a:t>
            </a:r>
            <a:r>
              <a:rPr lang="en-US" altLang="ko-KR" sz="1400" dirty="0" smtClean="0"/>
              <a:t>/</a:t>
            </a:r>
            <a:r>
              <a:rPr lang="ko-KR" altLang="en-US" sz="1400" dirty="0" err="1" smtClean="0"/>
              <a:t>연출부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스크립터</a:t>
            </a:r>
            <a:endParaRPr lang="ko-KR" altLang="en-US" sz="14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137425" y="4904906"/>
            <a:ext cx="1214446" cy="3571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영화개요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94747" y="4986034"/>
            <a:ext cx="40222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감독</a:t>
            </a:r>
            <a:r>
              <a:rPr lang="en-US" altLang="ko-KR" sz="1400" dirty="0" smtClean="0"/>
              <a:t>/ </a:t>
            </a:r>
            <a:r>
              <a:rPr lang="ko-KR" altLang="en-US" sz="1400" dirty="0" smtClean="0"/>
              <a:t>신승호</a:t>
            </a:r>
            <a:endParaRPr lang="en-US" altLang="ko-KR" sz="1400" dirty="0" smtClean="0"/>
          </a:p>
          <a:p>
            <a:r>
              <a:rPr lang="ko-KR" altLang="en-US" sz="1400" dirty="0" smtClean="0"/>
              <a:t>출연</a:t>
            </a:r>
            <a:r>
              <a:rPr lang="en-US" altLang="ko-KR" sz="1400" dirty="0" smtClean="0"/>
              <a:t>/ </a:t>
            </a:r>
            <a:r>
              <a:rPr lang="ko-KR" altLang="en-US" sz="1400" dirty="0" smtClean="0"/>
              <a:t>이원종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원기준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최윤슬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양미경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임현식 등</a:t>
            </a:r>
            <a:endParaRPr lang="en-US" altLang="ko-KR" sz="1400" dirty="0" smtClean="0"/>
          </a:p>
          <a:p>
            <a:r>
              <a:rPr lang="ko-KR" altLang="en-US" sz="1400" dirty="0" smtClean="0"/>
              <a:t>형식</a:t>
            </a:r>
            <a:r>
              <a:rPr lang="en-US" altLang="ko-KR" sz="1400" dirty="0" smtClean="0"/>
              <a:t>/ 120</a:t>
            </a:r>
            <a:r>
              <a:rPr lang="ko-KR" altLang="en-US" sz="1400" dirty="0" smtClean="0"/>
              <a:t>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디지털 상업영화</a:t>
            </a:r>
            <a:endParaRPr lang="ko-KR" altLang="en-US" sz="14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37425" y="5619286"/>
            <a:ext cx="1214446" cy="3571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응모방법</a:t>
            </a:r>
            <a:endParaRPr lang="ko-KR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66185" y="5778122"/>
            <a:ext cx="34711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접수</a:t>
            </a:r>
            <a:r>
              <a:rPr lang="en-US" altLang="ko-KR" sz="1400" dirty="0" smtClean="0"/>
              <a:t>/ </a:t>
            </a:r>
            <a:r>
              <a:rPr lang="ko-KR" altLang="en-US" sz="1400" dirty="0" err="1" smtClean="0"/>
              <a:t>이메일접수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</a:t>
            </a:r>
            <a:r>
              <a:rPr lang="en-US" altLang="ko-KR" sz="1600" dirty="0" smtClean="0">
                <a:hlinkClick r:id="rId3"/>
              </a:rPr>
              <a:t>shin7255@naver.com</a:t>
            </a:r>
            <a:r>
              <a:rPr lang="en-US" altLang="ko-KR" sz="1600" dirty="0" smtClean="0"/>
              <a:t>)</a:t>
            </a:r>
          </a:p>
          <a:p>
            <a:r>
              <a:rPr lang="ko-KR" altLang="en-US" sz="1400" dirty="0" smtClean="0"/>
              <a:t>당자</a:t>
            </a:r>
            <a:r>
              <a:rPr lang="en-US" altLang="ko-KR" sz="1400" dirty="0" smtClean="0"/>
              <a:t>/ </a:t>
            </a:r>
            <a:r>
              <a:rPr lang="ko-KR" altLang="en-US" sz="1400" dirty="0" smtClean="0"/>
              <a:t>신승희 팀장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700511" y="565269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84487" y="4644578"/>
            <a:ext cx="2796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err="1" smtClean="0"/>
              <a:t>홍보팀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함께할동지를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기다림니다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Office PowerPoint</Application>
  <PresentationFormat>사용자 지정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고얌미</dc:creator>
  <cp:lastModifiedBy>Administrator</cp:lastModifiedBy>
  <cp:revision>6</cp:revision>
  <dcterms:created xsi:type="dcterms:W3CDTF">2013-07-08T10:06:32Z</dcterms:created>
  <dcterms:modified xsi:type="dcterms:W3CDTF">2013-07-12T13:10:25Z</dcterms:modified>
</cp:coreProperties>
</file>