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561263" cy="9001125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1356" y="-96"/>
      </p:cViewPr>
      <p:guideLst>
        <p:guide orient="horz" pos="2835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567095" y="2796185"/>
            <a:ext cx="6427074" cy="1929407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134190" y="5100637"/>
            <a:ext cx="5292884" cy="23002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49AE2-B1A1-4EEF-8213-358FF0460F30}" type="datetimeFigureOut">
              <a:rPr lang="ko-KR" altLang="en-US" smtClean="0"/>
              <a:pPr/>
              <a:t>2013-07-12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7CECA-3596-405A-B0E5-35656E50A45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49AE2-B1A1-4EEF-8213-358FF0460F30}" type="datetimeFigureOut">
              <a:rPr lang="ko-KR" altLang="en-US" smtClean="0"/>
              <a:pPr/>
              <a:t>2013-07-12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7CECA-3596-405A-B0E5-35656E50A45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4111436" y="481311"/>
            <a:ext cx="1275964" cy="10238780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283548" y="481311"/>
            <a:ext cx="3701869" cy="10238780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49AE2-B1A1-4EEF-8213-358FF0460F30}" type="datetimeFigureOut">
              <a:rPr lang="ko-KR" altLang="en-US" smtClean="0"/>
              <a:pPr/>
              <a:t>2013-07-12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7CECA-3596-405A-B0E5-35656E50A45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49AE2-B1A1-4EEF-8213-358FF0460F30}" type="datetimeFigureOut">
              <a:rPr lang="ko-KR" altLang="en-US" smtClean="0"/>
              <a:pPr/>
              <a:t>2013-07-12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7CECA-3596-405A-B0E5-35656E50A45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97288" y="5784057"/>
            <a:ext cx="6427074" cy="178772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97288" y="3815062"/>
            <a:ext cx="6427074" cy="196899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49AE2-B1A1-4EEF-8213-358FF0460F30}" type="datetimeFigureOut">
              <a:rPr lang="ko-KR" altLang="en-US" smtClean="0"/>
              <a:pPr/>
              <a:t>2013-07-12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7CECA-3596-405A-B0E5-35656E50A45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283548" y="2800350"/>
            <a:ext cx="2488916" cy="79197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2898485" y="2800350"/>
            <a:ext cx="2488916" cy="79197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49AE2-B1A1-4EEF-8213-358FF0460F30}" type="datetimeFigureOut">
              <a:rPr lang="ko-KR" altLang="en-US" smtClean="0"/>
              <a:pPr/>
              <a:t>2013-07-12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7CECA-3596-405A-B0E5-35656E50A45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78063" y="360462"/>
            <a:ext cx="6805137" cy="1500188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78064" y="2014835"/>
            <a:ext cx="3340871" cy="8396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378064" y="2854523"/>
            <a:ext cx="3340871" cy="51860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3841017" y="2014835"/>
            <a:ext cx="3342183" cy="8396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3841017" y="2854523"/>
            <a:ext cx="3342183" cy="51860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49AE2-B1A1-4EEF-8213-358FF0460F30}" type="datetimeFigureOut">
              <a:rPr lang="ko-KR" altLang="en-US" smtClean="0"/>
              <a:pPr/>
              <a:t>2013-07-12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7CECA-3596-405A-B0E5-35656E50A45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49AE2-B1A1-4EEF-8213-358FF0460F30}" type="datetimeFigureOut">
              <a:rPr lang="ko-KR" altLang="en-US" smtClean="0"/>
              <a:pPr/>
              <a:t>2013-07-12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7CECA-3596-405A-B0E5-35656E50A45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49AE2-B1A1-4EEF-8213-358FF0460F30}" type="datetimeFigureOut">
              <a:rPr lang="ko-KR" altLang="en-US" smtClean="0"/>
              <a:pPr/>
              <a:t>2013-07-12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7CECA-3596-405A-B0E5-35656E50A45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78064" y="358378"/>
            <a:ext cx="2487604" cy="152519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956244" y="358379"/>
            <a:ext cx="4226957" cy="768221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378064" y="1883569"/>
            <a:ext cx="2487604" cy="615702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49AE2-B1A1-4EEF-8213-358FF0460F30}" type="datetimeFigureOut">
              <a:rPr lang="ko-KR" altLang="en-US" smtClean="0"/>
              <a:pPr/>
              <a:t>2013-07-12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7CECA-3596-405A-B0E5-35656E50A45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482060" y="6300788"/>
            <a:ext cx="4536758" cy="74384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482060" y="804267"/>
            <a:ext cx="4536758" cy="54006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482060" y="7044632"/>
            <a:ext cx="4536758" cy="105638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49AE2-B1A1-4EEF-8213-358FF0460F30}" type="datetimeFigureOut">
              <a:rPr lang="ko-KR" altLang="en-US" smtClean="0"/>
              <a:pPr/>
              <a:t>2013-07-12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7CECA-3596-405A-B0E5-35656E50A45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378063" y="360462"/>
            <a:ext cx="6805137" cy="1500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78063" y="2100264"/>
            <a:ext cx="6805137" cy="59403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378063" y="8342711"/>
            <a:ext cx="1764295" cy="479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249AE2-B1A1-4EEF-8213-358FF0460F30}" type="datetimeFigureOut">
              <a:rPr lang="ko-KR" altLang="en-US" smtClean="0"/>
              <a:pPr/>
              <a:t>2013-07-12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2583432" y="8342711"/>
            <a:ext cx="2394400" cy="479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5418905" y="8342711"/>
            <a:ext cx="1764295" cy="479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67CECA-3596-405A-B0E5-35656E50A45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shin7255@naver.com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 descr="연출부모집바탕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7561128" cy="900112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637491" y="2500298"/>
            <a:ext cx="42306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조감독</a:t>
            </a:r>
            <a:r>
              <a:rPr lang="en-US" altLang="ko-KR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</a:t>
            </a:r>
            <a:r>
              <a:rPr lang="ko-KR" altLang="en-US" sz="2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연출부</a:t>
            </a:r>
            <a:r>
              <a:rPr lang="en-US" altLang="ko-KR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</a:t>
            </a:r>
            <a:r>
              <a:rPr lang="ko-KR" altLang="en-US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스크립터 모집</a:t>
            </a:r>
            <a:endParaRPr lang="ko-KR" altLang="en-US" sz="2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37425" y="3214678"/>
            <a:ext cx="546335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600" dirty="0" smtClean="0"/>
              <a:t>안녕하세요</a:t>
            </a:r>
            <a:r>
              <a:rPr lang="en-US" altLang="ko-KR" sz="1600" dirty="0" smtClean="0"/>
              <a:t>?</a:t>
            </a:r>
          </a:p>
          <a:p>
            <a:r>
              <a:rPr lang="ko-KR" altLang="en-US" sz="1600" dirty="0" smtClean="0"/>
              <a:t>본 영화사에서는 </a:t>
            </a:r>
            <a:r>
              <a:rPr lang="en-US" altLang="ko-KR" sz="1600" dirty="0" smtClean="0"/>
              <a:t>8</a:t>
            </a:r>
            <a:r>
              <a:rPr lang="ko-KR" altLang="en-US" sz="1600" dirty="0" smtClean="0"/>
              <a:t>월 </a:t>
            </a:r>
            <a:r>
              <a:rPr lang="ko-KR" altLang="en-US" sz="1600" dirty="0" err="1" smtClean="0"/>
              <a:t>촬영에들어갈</a:t>
            </a:r>
            <a:r>
              <a:rPr lang="ko-KR" altLang="en-US" sz="1600" dirty="0" smtClean="0"/>
              <a:t> 독도영화</a:t>
            </a:r>
            <a:r>
              <a:rPr lang="en-US" altLang="ko-KR" sz="1600" dirty="0" smtClean="0"/>
              <a:t>”</a:t>
            </a:r>
            <a:r>
              <a:rPr lang="ko-KR" altLang="en-US" sz="1600" dirty="0" err="1" smtClean="0"/>
              <a:t>놈이온다</a:t>
            </a:r>
            <a:r>
              <a:rPr lang="en-US" altLang="ko-KR" sz="1600" dirty="0" smtClean="0"/>
              <a:t>”</a:t>
            </a:r>
            <a:r>
              <a:rPr lang="ko-KR" altLang="en-US" sz="1600" dirty="0" smtClean="0"/>
              <a:t>와</a:t>
            </a:r>
            <a:endParaRPr lang="en-US" altLang="ko-KR" sz="1600" dirty="0" smtClean="0"/>
          </a:p>
          <a:p>
            <a:r>
              <a:rPr lang="ko-KR" altLang="en-US" sz="1600" dirty="0" smtClean="0"/>
              <a:t>함께할 동지들을 모집합니다</a:t>
            </a:r>
            <a:r>
              <a:rPr lang="en-US" altLang="ko-KR" sz="1600" dirty="0" smtClean="0"/>
              <a:t>.</a:t>
            </a:r>
          </a:p>
        </p:txBody>
      </p:sp>
      <p:sp>
        <p:nvSpPr>
          <p:cNvPr id="8" name="모서리가 둥근 직사각형 7"/>
          <p:cNvSpPr/>
          <p:nvPr/>
        </p:nvSpPr>
        <p:spPr>
          <a:xfrm>
            <a:off x="1137425" y="4404840"/>
            <a:ext cx="1214446" cy="357190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b="1" dirty="0" smtClean="0"/>
              <a:t>모집부문</a:t>
            </a:r>
            <a:endParaRPr lang="ko-KR" altLang="en-US" b="1" dirty="0"/>
          </a:p>
        </p:txBody>
      </p:sp>
      <p:sp>
        <p:nvSpPr>
          <p:cNvPr id="9" name="TextBox 8"/>
          <p:cNvSpPr txBox="1"/>
          <p:nvPr/>
        </p:nvSpPr>
        <p:spPr>
          <a:xfrm>
            <a:off x="2412479" y="4356546"/>
            <a:ext cx="21210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400" dirty="0" smtClean="0"/>
              <a:t>조연출</a:t>
            </a:r>
            <a:r>
              <a:rPr lang="en-US" altLang="ko-KR" sz="1400" dirty="0" smtClean="0"/>
              <a:t>/</a:t>
            </a:r>
            <a:r>
              <a:rPr lang="ko-KR" altLang="en-US" sz="1400" dirty="0" err="1" smtClean="0"/>
              <a:t>연출부</a:t>
            </a:r>
            <a:r>
              <a:rPr lang="en-US" altLang="ko-KR" sz="1400" dirty="0" smtClean="0"/>
              <a:t>/</a:t>
            </a:r>
            <a:r>
              <a:rPr lang="ko-KR" altLang="en-US" sz="1400" dirty="0" smtClean="0"/>
              <a:t>스크립터</a:t>
            </a:r>
            <a:endParaRPr lang="ko-KR" altLang="en-US" sz="1400" dirty="0"/>
          </a:p>
        </p:txBody>
      </p:sp>
      <p:sp>
        <p:nvSpPr>
          <p:cNvPr id="10" name="모서리가 둥근 직사각형 9"/>
          <p:cNvSpPr/>
          <p:nvPr/>
        </p:nvSpPr>
        <p:spPr>
          <a:xfrm>
            <a:off x="1137425" y="4904906"/>
            <a:ext cx="1214446" cy="357190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b="1" dirty="0" smtClean="0"/>
              <a:t>영화개요</a:t>
            </a:r>
            <a:endParaRPr lang="ko-KR" altLang="en-US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2494747" y="4986034"/>
            <a:ext cx="4022255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400" dirty="0" smtClean="0"/>
              <a:t>감독</a:t>
            </a:r>
            <a:r>
              <a:rPr lang="en-US" altLang="ko-KR" sz="1400" dirty="0" smtClean="0"/>
              <a:t>/ </a:t>
            </a:r>
            <a:r>
              <a:rPr lang="ko-KR" altLang="en-US" sz="1400" dirty="0" smtClean="0"/>
              <a:t>신승호</a:t>
            </a:r>
            <a:endParaRPr lang="en-US" altLang="ko-KR" sz="1400" dirty="0" smtClean="0"/>
          </a:p>
          <a:p>
            <a:r>
              <a:rPr lang="ko-KR" altLang="en-US" sz="1400" dirty="0" smtClean="0"/>
              <a:t>출연</a:t>
            </a:r>
            <a:r>
              <a:rPr lang="en-US" altLang="ko-KR" sz="1400" dirty="0" smtClean="0"/>
              <a:t>/ </a:t>
            </a:r>
            <a:r>
              <a:rPr lang="ko-KR" altLang="en-US" sz="1400" dirty="0" smtClean="0"/>
              <a:t>이원종</a:t>
            </a:r>
            <a:r>
              <a:rPr lang="en-US" altLang="ko-KR" sz="1400" dirty="0" smtClean="0"/>
              <a:t>, </a:t>
            </a:r>
            <a:r>
              <a:rPr lang="ko-KR" altLang="en-US" sz="1400" dirty="0" smtClean="0"/>
              <a:t>원기준</a:t>
            </a:r>
            <a:r>
              <a:rPr lang="en-US" altLang="ko-KR" sz="1400" dirty="0" smtClean="0"/>
              <a:t>, </a:t>
            </a:r>
            <a:r>
              <a:rPr lang="ko-KR" altLang="en-US" sz="1400" dirty="0" err="1" smtClean="0"/>
              <a:t>최윤슬</a:t>
            </a:r>
            <a:r>
              <a:rPr lang="en-US" altLang="ko-KR" sz="1400" dirty="0" smtClean="0"/>
              <a:t>, </a:t>
            </a:r>
            <a:r>
              <a:rPr lang="ko-KR" altLang="en-US" sz="1400" dirty="0" smtClean="0"/>
              <a:t>양미경</a:t>
            </a:r>
            <a:r>
              <a:rPr lang="en-US" altLang="ko-KR" sz="1400" dirty="0" smtClean="0"/>
              <a:t>, </a:t>
            </a:r>
            <a:r>
              <a:rPr lang="ko-KR" altLang="en-US" sz="1400" dirty="0" smtClean="0"/>
              <a:t>임현식 등</a:t>
            </a:r>
            <a:endParaRPr lang="en-US" altLang="ko-KR" sz="1400" dirty="0" smtClean="0"/>
          </a:p>
          <a:p>
            <a:r>
              <a:rPr lang="ko-KR" altLang="en-US" sz="1400" dirty="0" smtClean="0"/>
              <a:t>형식</a:t>
            </a:r>
            <a:r>
              <a:rPr lang="en-US" altLang="ko-KR" sz="1400" dirty="0" smtClean="0"/>
              <a:t>/ 120</a:t>
            </a:r>
            <a:r>
              <a:rPr lang="ko-KR" altLang="en-US" sz="1400" dirty="0" smtClean="0"/>
              <a:t>분</a:t>
            </a:r>
            <a:r>
              <a:rPr lang="en-US" altLang="ko-KR" sz="1400" dirty="0" smtClean="0"/>
              <a:t>, </a:t>
            </a:r>
            <a:r>
              <a:rPr lang="ko-KR" altLang="en-US" sz="1400" dirty="0" smtClean="0"/>
              <a:t>디지털 상업영화</a:t>
            </a:r>
            <a:endParaRPr lang="ko-KR" altLang="en-US" sz="1400" dirty="0"/>
          </a:p>
        </p:txBody>
      </p:sp>
      <p:sp>
        <p:nvSpPr>
          <p:cNvPr id="12" name="모서리가 둥근 직사각형 11"/>
          <p:cNvSpPr/>
          <p:nvPr/>
        </p:nvSpPr>
        <p:spPr>
          <a:xfrm>
            <a:off x="1137425" y="5619286"/>
            <a:ext cx="1214446" cy="357190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b="1" dirty="0" smtClean="0"/>
              <a:t>응모방법</a:t>
            </a:r>
            <a:endParaRPr lang="ko-KR" altLang="en-US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2566185" y="5778122"/>
            <a:ext cx="347114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400" dirty="0" smtClean="0"/>
              <a:t>접수</a:t>
            </a:r>
            <a:r>
              <a:rPr lang="en-US" altLang="ko-KR" sz="1400" dirty="0" smtClean="0"/>
              <a:t>/ </a:t>
            </a:r>
            <a:r>
              <a:rPr lang="ko-KR" altLang="en-US" sz="1400" dirty="0" err="1" smtClean="0"/>
              <a:t>이메일접수</a:t>
            </a:r>
            <a:r>
              <a:rPr lang="ko-KR" altLang="en-US" sz="1400" dirty="0" smtClean="0"/>
              <a:t> </a:t>
            </a:r>
            <a:r>
              <a:rPr lang="en-US" altLang="ko-KR" sz="1400" dirty="0" smtClean="0"/>
              <a:t>(</a:t>
            </a:r>
            <a:r>
              <a:rPr lang="en-US" altLang="ko-KR" sz="1600" dirty="0" smtClean="0">
                <a:hlinkClick r:id="rId3"/>
              </a:rPr>
              <a:t>shin7255@naver.com</a:t>
            </a:r>
            <a:r>
              <a:rPr lang="en-US" altLang="ko-KR" sz="1600" dirty="0" smtClean="0"/>
              <a:t>)</a:t>
            </a:r>
          </a:p>
          <a:p>
            <a:r>
              <a:rPr lang="ko-KR" altLang="en-US" sz="1400" dirty="0" smtClean="0"/>
              <a:t>당자</a:t>
            </a:r>
            <a:r>
              <a:rPr lang="en-US" altLang="ko-KR" sz="1400" dirty="0" smtClean="0"/>
              <a:t>/ </a:t>
            </a:r>
            <a:r>
              <a:rPr lang="ko-KR" altLang="en-US" sz="1400" dirty="0" smtClean="0"/>
              <a:t>신승희 팀장</a:t>
            </a:r>
            <a:endParaRPr lang="ko-KR" altLang="en-US" sz="1400" dirty="0"/>
          </a:p>
        </p:txBody>
      </p:sp>
      <p:sp>
        <p:nvSpPr>
          <p:cNvPr id="14" name="TextBox 13"/>
          <p:cNvSpPr txBox="1"/>
          <p:nvPr/>
        </p:nvSpPr>
        <p:spPr>
          <a:xfrm>
            <a:off x="2700511" y="5652690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ko-KR" alt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2484487" y="4644578"/>
            <a:ext cx="27963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400" dirty="0" err="1" smtClean="0"/>
              <a:t>홍보팀</a:t>
            </a:r>
            <a:r>
              <a:rPr lang="ko-KR" altLang="en-US" sz="1400" dirty="0" smtClean="0"/>
              <a:t> </a:t>
            </a:r>
            <a:r>
              <a:rPr lang="ko-KR" altLang="en-US" sz="1400" dirty="0" err="1" smtClean="0"/>
              <a:t>함께할동지를</a:t>
            </a:r>
            <a:r>
              <a:rPr lang="ko-KR" altLang="en-US" sz="1400" dirty="0" smtClean="0"/>
              <a:t> </a:t>
            </a:r>
            <a:r>
              <a:rPr lang="ko-KR" altLang="en-US" sz="1400" dirty="0" err="1" smtClean="0"/>
              <a:t>기다림니다</a:t>
            </a:r>
            <a:r>
              <a:rPr lang="en-US" altLang="ko-KR" sz="1400" dirty="0" smtClean="0"/>
              <a:t>.</a:t>
            </a:r>
            <a:endParaRPr lang="ko-KR" altLang="en-US" sz="1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66</Words>
  <Application>Microsoft Office PowerPoint</Application>
  <PresentationFormat>사용자 지정</PresentationFormat>
  <Paragraphs>14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슬라이드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고얌미</dc:creator>
  <cp:lastModifiedBy>Administrator</cp:lastModifiedBy>
  <cp:revision>6</cp:revision>
  <dcterms:created xsi:type="dcterms:W3CDTF">2013-07-08T10:06:32Z</dcterms:created>
  <dcterms:modified xsi:type="dcterms:W3CDTF">2013-07-12T13:10:25Z</dcterms:modified>
</cp:coreProperties>
</file>