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051571-00BE-6E7B-A31D-9E149F41B508}" v="136" dt="2024-07-02T05:14:37.279"/>
    <p1510:client id="{D5D5C7FD-1AF4-4C10-B7B4-22AAE12601D7}" v="346" dt="2024-07-02T05:31:34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46527D-AA2F-B210-F5A0-9E461D0800A3}"/>
              </a:ext>
            </a:extLst>
          </p:cNvPr>
          <p:cNvSpPr txBox="1"/>
          <p:nvPr/>
        </p:nvSpPr>
        <p:spPr>
          <a:xfrm>
            <a:off x="747986" y="695434"/>
            <a:ext cx="7980855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b="1">
                <a:latin typeface="Nanum Gothic"/>
              </a:rPr>
              <a:t>※</a:t>
            </a:r>
            <a:r>
              <a:rPr lang="ko-KR" altLang="en-US" b="1">
                <a:latin typeface="Nanum Gothic"/>
              </a:rPr>
              <a:t>요청사항</a:t>
            </a:r>
            <a:r>
              <a:rPr lang="en-US" altLang="ko-KR" b="1">
                <a:latin typeface="Nanum Gothic"/>
              </a:rPr>
              <a:t>※ </a:t>
            </a:r>
          </a:p>
          <a:p>
            <a:endParaRPr lang="en-US" altLang="ko-KR">
              <a:latin typeface="Nanum Gothic"/>
            </a:endParaRPr>
          </a:p>
          <a:p>
            <a:endParaRPr lang="en-US" altLang="ko-KR">
              <a:latin typeface="Nanum Gothic"/>
            </a:endParaRPr>
          </a:p>
          <a:p>
            <a:r>
              <a:rPr lang="ko-KR" altLang="en-US" b="1">
                <a:solidFill>
                  <a:srgbClr val="FB0007"/>
                </a:solidFill>
                <a:latin typeface="Nanum Gothic"/>
              </a:rPr>
              <a:t>반드시</a:t>
            </a:r>
            <a:r>
              <a:rPr lang="en-US" altLang="ko-KR" b="1">
                <a:solidFill>
                  <a:srgbClr val="FB0007"/>
                </a:solidFill>
                <a:latin typeface="Nanum Gothic"/>
              </a:rPr>
              <a:t> </a:t>
            </a:r>
            <a:r>
              <a:rPr lang="ko-KR" altLang="en-US" b="1">
                <a:solidFill>
                  <a:srgbClr val="FB0007"/>
                </a:solidFill>
                <a:latin typeface="Nanum Gothic"/>
              </a:rPr>
              <a:t>요청사항을</a:t>
            </a:r>
            <a:r>
              <a:rPr lang="en-US" altLang="ko-KR" b="1">
                <a:solidFill>
                  <a:srgbClr val="FB0007"/>
                </a:solidFill>
                <a:latin typeface="Nanum Gothic"/>
              </a:rPr>
              <a:t> </a:t>
            </a:r>
            <a:r>
              <a:rPr lang="ko-KR" altLang="en-US" b="1">
                <a:solidFill>
                  <a:srgbClr val="FB0007"/>
                </a:solidFill>
                <a:latin typeface="Nanum Gothic"/>
              </a:rPr>
              <a:t>읽고</a:t>
            </a:r>
            <a:r>
              <a:rPr lang="en-US" altLang="ko-KR" b="1">
                <a:solidFill>
                  <a:srgbClr val="FB0007"/>
                </a:solidFill>
                <a:latin typeface="Nanum Gothic"/>
              </a:rPr>
              <a:t>, </a:t>
            </a:r>
            <a:r>
              <a:rPr lang="ko-KR" altLang="en-US" b="1">
                <a:solidFill>
                  <a:srgbClr val="FB0007"/>
                </a:solidFill>
                <a:latin typeface="Nanum Gothic"/>
              </a:rPr>
              <a:t>사진과</a:t>
            </a:r>
            <a:r>
              <a:rPr lang="en-US" altLang="ko-KR" b="1">
                <a:solidFill>
                  <a:srgbClr val="FB0007"/>
                </a:solidFill>
                <a:latin typeface="Nanum Gothic"/>
              </a:rPr>
              <a:t> </a:t>
            </a:r>
            <a:r>
              <a:rPr lang="ko-KR" altLang="en-US" b="1">
                <a:solidFill>
                  <a:srgbClr val="FB0007"/>
                </a:solidFill>
                <a:latin typeface="Nanum Gothic"/>
              </a:rPr>
              <a:t>영상을</a:t>
            </a:r>
            <a:r>
              <a:rPr lang="en-US" altLang="ko-KR" b="1">
                <a:solidFill>
                  <a:srgbClr val="FB0007"/>
                </a:solidFill>
                <a:latin typeface="Nanum Gothic"/>
              </a:rPr>
              <a:t> </a:t>
            </a:r>
            <a:r>
              <a:rPr lang="ko-KR" altLang="en-US" b="1">
                <a:solidFill>
                  <a:srgbClr val="FB0007"/>
                </a:solidFill>
                <a:latin typeface="Nanum Gothic"/>
              </a:rPr>
              <a:t>찍어주시기</a:t>
            </a:r>
            <a:r>
              <a:rPr lang="en-US" altLang="ko-KR" b="1">
                <a:solidFill>
                  <a:srgbClr val="FB0007"/>
                </a:solidFill>
                <a:latin typeface="Nanum Gothic"/>
              </a:rPr>
              <a:t> </a:t>
            </a:r>
            <a:r>
              <a:rPr lang="ko-KR" altLang="en-US" b="1">
                <a:solidFill>
                  <a:srgbClr val="FB0007"/>
                </a:solidFill>
                <a:latin typeface="Nanum Gothic"/>
              </a:rPr>
              <a:t>바랍니다</a:t>
            </a:r>
            <a:r>
              <a:rPr lang="en-US" altLang="ko-KR" b="1">
                <a:solidFill>
                  <a:srgbClr val="FB0007"/>
                </a:solidFill>
                <a:latin typeface="Nanum Gothic"/>
              </a:rPr>
              <a:t> </a:t>
            </a:r>
            <a:r>
              <a:rPr lang="en-US" altLang="ko-KR">
                <a:solidFill>
                  <a:srgbClr val="FB0007"/>
                </a:solidFill>
                <a:latin typeface="Helvetica"/>
                <a:cs typeface="Helvetica"/>
              </a:rPr>
              <a:t>☺</a:t>
            </a:r>
          </a:p>
          <a:p>
            <a:r>
              <a:rPr lang="ko-KR" altLang="en-US" b="1">
                <a:solidFill>
                  <a:srgbClr val="FB0007"/>
                </a:solidFill>
                <a:latin typeface="Nanum Gothic"/>
              </a:rPr>
              <a:t>감사합니다</a:t>
            </a:r>
            <a:r>
              <a:rPr lang="en-US" altLang="ko-KR" b="1">
                <a:solidFill>
                  <a:srgbClr val="FB0007"/>
                </a:solidFill>
                <a:latin typeface="Nanum Gothic"/>
              </a:rPr>
              <a:t>!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F02AEA-B5D8-B044-FDCE-CDAE1190E44E}"/>
              </a:ext>
            </a:extLst>
          </p:cNvPr>
          <p:cNvSpPr txBox="1"/>
          <p:nvPr/>
        </p:nvSpPr>
        <p:spPr>
          <a:xfrm>
            <a:off x="747986" y="3051503"/>
            <a:ext cx="573864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>
                <a:ea typeface="맑은 고딕"/>
              </a:rPr>
              <a:t>반드시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얼굴이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나와야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합니다</a:t>
            </a:r>
            <a:r>
              <a:rPr lang="en-US" altLang="ko-KR" dirty="0">
                <a:ea typeface="맑은 고딕"/>
              </a:rPr>
              <a:t>. </a:t>
            </a:r>
            <a:endParaRPr lang="ko-K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CC5278-17F3-8AB8-191C-2DA21DB58BEA}"/>
              </a:ext>
            </a:extLst>
          </p:cNvPr>
          <p:cNvSpPr txBox="1"/>
          <p:nvPr/>
        </p:nvSpPr>
        <p:spPr>
          <a:xfrm>
            <a:off x="747986" y="4198883"/>
            <a:ext cx="74027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/>
              <a:t>예시</a:t>
            </a:r>
            <a:r>
              <a:rPr lang="en-US" altLang="ko-KR"/>
              <a:t>) </a:t>
            </a:r>
            <a:r>
              <a:rPr lang="ko-KR" altLang="en-US"/>
              <a:t>섭취하는</a:t>
            </a:r>
            <a:r>
              <a:rPr lang="en-US" altLang="ko-KR"/>
              <a:t> </a:t>
            </a:r>
            <a:r>
              <a:rPr lang="ko-KR" altLang="en-US"/>
              <a:t>모습</a:t>
            </a:r>
            <a:r>
              <a:rPr lang="en-US" altLang="ko-KR"/>
              <a:t>,  </a:t>
            </a:r>
            <a:r>
              <a:rPr lang="ko-KR" altLang="en-US"/>
              <a:t>섭취</a:t>
            </a:r>
            <a:r>
              <a:rPr lang="en-US" altLang="ko-KR"/>
              <a:t> </a:t>
            </a:r>
            <a:r>
              <a:rPr lang="ko-KR" altLang="en-US"/>
              <a:t>후</a:t>
            </a:r>
            <a:r>
              <a:rPr lang="en-US" altLang="ko-KR"/>
              <a:t> </a:t>
            </a:r>
            <a:r>
              <a:rPr lang="ko-KR" altLang="en-US"/>
              <a:t>만족하는</a:t>
            </a:r>
            <a:r>
              <a:rPr lang="en-US" altLang="ko-KR"/>
              <a:t> </a:t>
            </a:r>
            <a:r>
              <a:rPr lang="ko-KR" altLang="en-US"/>
              <a:t>모습</a:t>
            </a:r>
            <a:r>
              <a:rPr lang="en-US" altLang="ko-KR"/>
              <a:t>, </a:t>
            </a:r>
            <a:r>
              <a:rPr lang="ko-KR" altLang="en-US"/>
              <a:t>먹고</a:t>
            </a:r>
            <a:r>
              <a:rPr lang="en-US" altLang="ko-KR"/>
              <a:t> </a:t>
            </a:r>
            <a:r>
              <a:rPr lang="ko-KR" altLang="en-US"/>
              <a:t>편안한</a:t>
            </a:r>
            <a:r>
              <a:rPr lang="en-US" altLang="ko-KR"/>
              <a:t> </a:t>
            </a:r>
            <a:r>
              <a:rPr lang="ko-KR" altLang="en-US"/>
              <a:t>얼굴의</a:t>
            </a:r>
            <a:r>
              <a:rPr lang="en-US" altLang="ko-KR"/>
              <a:t> </a:t>
            </a:r>
            <a:r>
              <a:rPr lang="ko-KR" altLang="en-US"/>
              <a:t>사진</a:t>
            </a:r>
            <a:r>
              <a:rPr lang="en-US" altLang="ko-KR"/>
              <a:t> </a:t>
            </a:r>
            <a:r>
              <a:rPr lang="ko-KR" altLang="en-US"/>
              <a:t>등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38B149-C22A-9E99-152F-FDE22373D967}"/>
              </a:ext>
            </a:extLst>
          </p:cNvPr>
          <p:cNvSpPr txBox="1"/>
          <p:nvPr/>
        </p:nvSpPr>
        <p:spPr>
          <a:xfrm>
            <a:off x="613602" y="1441264"/>
            <a:ext cx="8417372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ea typeface="맑은 고딕"/>
              </a:rPr>
              <a:t>2. </a:t>
            </a:r>
            <a:r>
              <a:rPr lang="ko-KR" altLang="en-US" dirty="0">
                <a:ea typeface="맑은 고딕"/>
              </a:rPr>
              <a:t>진중하고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편안한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표정으로</a:t>
            </a:r>
            <a:endParaRPr lang="en-US" altLang="ko-KR" dirty="0">
              <a:ea typeface="맑은 고딕"/>
            </a:endParaRPr>
          </a:p>
          <a:p>
            <a:r>
              <a:rPr lang="en-US" altLang="ko-KR" dirty="0">
                <a:ea typeface="맑은 고딕"/>
              </a:rPr>
              <a:t> </a:t>
            </a:r>
            <a:r>
              <a:rPr lang="ko-KR" altLang="en-US" dirty="0">
                <a:solidFill>
                  <a:srgbClr val="FF0000"/>
                </a:solidFill>
                <a:ea typeface="맑은 고딕"/>
              </a:rPr>
              <a:t>상품을</a:t>
            </a:r>
            <a:r>
              <a:rPr lang="en-US" altLang="ko-KR" dirty="0">
                <a:solidFill>
                  <a:srgbClr val="FF0000"/>
                </a:solidFill>
                <a:ea typeface="맑은 고딕"/>
              </a:rPr>
              <a:t> </a:t>
            </a:r>
            <a:r>
              <a:rPr lang="ko-KR" altLang="en-US" dirty="0">
                <a:solidFill>
                  <a:srgbClr val="FF0000"/>
                </a:solidFill>
                <a:ea typeface="맑은 고딕"/>
              </a:rPr>
              <a:t>섭취하거나</a:t>
            </a:r>
            <a:r>
              <a:rPr lang="en-US" altLang="ko-KR" dirty="0">
                <a:solidFill>
                  <a:srgbClr val="FF0000"/>
                </a:solidFill>
                <a:ea typeface="맑은 고딕"/>
              </a:rPr>
              <a:t> </a:t>
            </a:r>
            <a:r>
              <a:rPr lang="ko-KR" altLang="en-US" err="1">
                <a:solidFill>
                  <a:srgbClr val="FF0000"/>
                </a:solidFill>
                <a:ea typeface="맑은 고딕"/>
              </a:rPr>
              <a:t>들고있는</a:t>
            </a:r>
            <a:r>
              <a:rPr lang="en-US" altLang="ko-KR" dirty="0">
                <a:solidFill>
                  <a:srgbClr val="FF0000"/>
                </a:solidFill>
                <a:ea typeface="맑은 고딕"/>
              </a:rPr>
              <a:t> </a:t>
            </a:r>
            <a:r>
              <a:rPr lang="ko-KR" altLang="en-US" dirty="0">
                <a:solidFill>
                  <a:srgbClr val="FF0000"/>
                </a:solidFill>
                <a:ea typeface="맑은 고딕"/>
              </a:rPr>
              <a:t>모습</a:t>
            </a:r>
            <a:r>
              <a:rPr lang="ko-KR" altLang="en-US" dirty="0">
                <a:ea typeface="맑은 고딕"/>
              </a:rPr>
              <a:t>을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err="1">
                <a:ea typeface="맑은 고딕"/>
              </a:rPr>
              <a:t>담아주셔야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합니다</a:t>
            </a:r>
            <a:r>
              <a:rPr lang="en-US" altLang="ko-KR" dirty="0">
                <a:ea typeface="맑은 고딕"/>
              </a:rPr>
              <a:t>.</a:t>
            </a:r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r>
              <a:rPr lang="en-US" altLang="ko-KR" dirty="0">
                <a:ea typeface="맑은 고딕"/>
              </a:rPr>
              <a:t>3. </a:t>
            </a:r>
            <a:r>
              <a:rPr lang="ko-KR" altLang="en-US" dirty="0">
                <a:ea typeface="맑은 고딕"/>
              </a:rPr>
              <a:t>과도하게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밝은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표정</a:t>
            </a:r>
            <a:r>
              <a:rPr lang="en-US" altLang="ko-KR" dirty="0">
                <a:ea typeface="맑은 고딕"/>
              </a:rPr>
              <a:t>, </a:t>
            </a:r>
            <a:r>
              <a:rPr lang="ko-KR" altLang="en-US" dirty="0">
                <a:ea typeface="맑은 고딕"/>
              </a:rPr>
              <a:t>과도하게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환하게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웃는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표정은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 err="1">
                <a:ea typeface="맑은 고딕"/>
              </a:rPr>
              <a:t>삼가해주시면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감사하겠습니다</a:t>
            </a:r>
            <a:r>
              <a:rPr lang="en-US" altLang="ko-KR" dirty="0">
                <a:ea typeface="맑은 고딕"/>
              </a:rPr>
              <a:t>! </a:t>
            </a:r>
          </a:p>
        </p:txBody>
      </p:sp>
    </p:spTree>
    <p:extLst>
      <p:ext uri="{BB962C8B-B14F-4D97-AF65-F5344CB8AC3E}">
        <p14:creationId xmlns:p14="http://schemas.microsoft.com/office/powerpoint/2010/main" val="285508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C6BD4-BC16-FDAA-5056-46C7195032FD}"/>
              </a:ext>
            </a:extLst>
          </p:cNvPr>
          <p:cNvSpPr txBox="1"/>
          <p:nvPr/>
        </p:nvSpPr>
        <p:spPr>
          <a:xfrm>
            <a:off x="1000664" y="1316966"/>
            <a:ext cx="6639464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  <a:ea typeface="맑은 고딕"/>
              </a:rPr>
              <a:t>적합한</a:t>
            </a:r>
            <a:r>
              <a:rPr lang="en-US" altLang="ko-KR" dirty="0">
                <a:solidFill>
                  <a:srgbClr val="FF0000"/>
                </a:solidFill>
                <a:ea typeface="맑은 고딕"/>
              </a:rPr>
              <a:t> </a:t>
            </a:r>
            <a:r>
              <a:rPr lang="ko-KR" altLang="en-US" dirty="0">
                <a:solidFill>
                  <a:srgbClr val="FF0000"/>
                </a:solidFill>
                <a:ea typeface="맑은 고딕"/>
              </a:rPr>
              <a:t>예시</a:t>
            </a:r>
            <a:r>
              <a:rPr lang="en-US" altLang="ko-KR" dirty="0">
                <a:solidFill>
                  <a:srgbClr val="FF0000"/>
                </a:solidFill>
                <a:ea typeface="맑은 고딕"/>
              </a:rPr>
              <a:t> </a:t>
            </a:r>
            <a:r>
              <a:rPr lang="ko-KR" altLang="en-US" dirty="0">
                <a:solidFill>
                  <a:srgbClr val="FF0000"/>
                </a:solidFill>
                <a:ea typeface="맑은 고딕"/>
              </a:rPr>
              <a:t>사진</a:t>
            </a:r>
            <a:r>
              <a:rPr lang="en-US" altLang="ko-KR" dirty="0">
                <a:solidFill>
                  <a:srgbClr val="FF0000"/>
                </a:solidFill>
                <a:ea typeface="맑은 고딕"/>
              </a:rPr>
              <a:t>) </a:t>
            </a:r>
          </a:p>
          <a:p>
            <a:endParaRPr lang="en-US" altLang="ko-KR" dirty="0">
              <a:solidFill>
                <a:srgbClr val="FF0000"/>
              </a:solidFill>
              <a:ea typeface="맑은 고딕"/>
            </a:endParaRPr>
          </a:p>
          <a:p>
            <a:r>
              <a:rPr lang="en-US" altLang="ko-KR" dirty="0">
                <a:solidFill>
                  <a:srgbClr val="FF0000"/>
                </a:solidFill>
                <a:ea typeface="맑은 고딕"/>
              </a:rPr>
              <a:t>o </a:t>
            </a:r>
          </a:p>
          <a:p>
            <a:endParaRPr lang="en-US" altLang="ko-KR"/>
          </a:p>
          <a:p>
            <a:r>
              <a:rPr lang="ko-KR" altLang="en-US" dirty="0">
                <a:ea typeface="맑은 고딕"/>
              </a:rPr>
              <a:t>진중하게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섭취하는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사진</a:t>
            </a:r>
            <a:r>
              <a:rPr lang="en-US" altLang="ko-KR" dirty="0">
                <a:ea typeface="맑은 고딕"/>
              </a:rPr>
              <a:t>, </a:t>
            </a:r>
            <a:r>
              <a:rPr lang="ko-KR" altLang="en-US" dirty="0">
                <a:ea typeface="맑은 고딕"/>
              </a:rPr>
              <a:t>만족하는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사진</a:t>
            </a:r>
            <a:r>
              <a:rPr lang="en-US" altLang="ko-KR" dirty="0">
                <a:ea typeface="맑은 고딕"/>
              </a:rPr>
              <a:t>, </a:t>
            </a:r>
            <a:r>
              <a:rPr lang="ko-KR" altLang="en-US" dirty="0">
                <a:ea typeface="맑은 고딕"/>
              </a:rPr>
              <a:t>먹고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편안한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얼굴의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사진</a:t>
            </a:r>
            <a:endParaRPr lang="en-US" altLang="ko-KR" dirty="0">
              <a:ea typeface="맑은 고딕"/>
            </a:endParaRPr>
          </a:p>
        </p:txBody>
      </p:sp>
      <p:pic>
        <p:nvPicPr>
          <p:cNvPr id="2" name="그림 1" descr="사람, 인간의 얼굴, 의류, 소녀이(가) 표시된 사진&#10;&#10;자동 생성된 설명">
            <a:extLst>
              <a:ext uri="{FF2B5EF4-FFF2-40B4-BE49-F238E27FC236}">
                <a16:creationId xmlns:a16="http://schemas.microsoft.com/office/drawing/2014/main" id="{93A4DDFD-B092-52F1-4523-1C172D12D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872" y="3073577"/>
            <a:ext cx="11200356" cy="329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36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3E37E9-3FE2-9540-129D-01D23AE22EB4}"/>
              </a:ext>
            </a:extLst>
          </p:cNvPr>
          <p:cNvSpPr txBox="1"/>
          <p:nvPr/>
        </p:nvSpPr>
        <p:spPr>
          <a:xfrm>
            <a:off x="1032229" y="762198"/>
            <a:ext cx="7286445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ea typeface="맑은 고딕"/>
              </a:rPr>
              <a:t> </a:t>
            </a:r>
            <a:r>
              <a:rPr lang="ko-KR" altLang="en-US" dirty="0" err="1">
                <a:solidFill>
                  <a:srgbClr val="FF0000"/>
                </a:solidFill>
                <a:ea typeface="맑은 고딕"/>
              </a:rPr>
              <a:t>피해주셨으면</a:t>
            </a:r>
            <a:r>
              <a:rPr lang="en-US" altLang="ko-KR" dirty="0">
                <a:solidFill>
                  <a:srgbClr val="FF0000"/>
                </a:solidFill>
                <a:ea typeface="맑은 고딕"/>
              </a:rPr>
              <a:t> </a:t>
            </a:r>
            <a:r>
              <a:rPr lang="ko-KR" altLang="en-US" dirty="0">
                <a:solidFill>
                  <a:srgbClr val="FF0000"/>
                </a:solidFill>
                <a:ea typeface="맑은 고딕"/>
              </a:rPr>
              <a:t>하는</a:t>
            </a:r>
            <a:r>
              <a:rPr lang="en-US" altLang="ko-KR" dirty="0">
                <a:solidFill>
                  <a:srgbClr val="FF0000"/>
                </a:solidFill>
                <a:ea typeface="맑은 고딕"/>
              </a:rPr>
              <a:t> </a:t>
            </a:r>
            <a:r>
              <a:rPr lang="ko-KR" altLang="en-US" dirty="0">
                <a:solidFill>
                  <a:srgbClr val="FF0000"/>
                </a:solidFill>
                <a:ea typeface="맑은 고딕"/>
              </a:rPr>
              <a:t>예시</a:t>
            </a:r>
            <a:r>
              <a:rPr lang="en-US" altLang="ko-KR" dirty="0">
                <a:solidFill>
                  <a:srgbClr val="FF0000"/>
                </a:solidFill>
                <a:ea typeface="맑은 고딕"/>
              </a:rPr>
              <a:t> </a:t>
            </a:r>
            <a:r>
              <a:rPr lang="ko-KR" altLang="en-US" dirty="0">
                <a:solidFill>
                  <a:srgbClr val="FF0000"/>
                </a:solidFill>
                <a:ea typeface="맑은 고딕"/>
              </a:rPr>
              <a:t>사진</a:t>
            </a:r>
            <a:r>
              <a:rPr lang="en-US" altLang="ko-KR" dirty="0">
                <a:solidFill>
                  <a:srgbClr val="FF0000"/>
                </a:solidFill>
                <a:ea typeface="맑은 고딕"/>
              </a:rPr>
              <a:t>)</a:t>
            </a:r>
          </a:p>
          <a:p>
            <a:endParaRPr lang="en-US" altLang="ko-KR" dirty="0">
              <a:solidFill>
                <a:srgbClr val="FF0000"/>
              </a:solidFill>
              <a:ea typeface="맑은 고딕"/>
            </a:endParaRPr>
          </a:p>
          <a:p>
            <a:r>
              <a:rPr lang="en-US" altLang="ko-KR" dirty="0">
                <a:solidFill>
                  <a:srgbClr val="FF0000"/>
                </a:solidFill>
                <a:ea typeface="맑은 고딕"/>
              </a:rPr>
              <a:t>  x</a:t>
            </a:r>
          </a:p>
          <a:p>
            <a:endParaRPr lang="en-US" altLang="ko-KR"/>
          </a:p>
          <a:p>
            <a:r>
              <a:rPr lang="ko-KR" altLang="en-US" dirty="0">
                <a:ea typeface="맑은 고딕"/>
              </a:rPr>
              <a:t>화장품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홍보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느낌의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사진</a:t>
            </a:r>
            <a:r>
              <a:rPr lang="en-US" altLang="ko-KR" dirty="0">
                <a:ea typeface="맑은 고딕"/>
              </a:rPr>
              <a:t>, </a:t>
            </a:r>
            <a:r>
              <a:rPr lang="ko-KR" altLang="en-US" dirty="0">
                <a:ea typeface="맑은 고딕"/>
              </a:rPr>
              <a:t>과도하게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밝은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사진은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지양해주세요</a:t>
            </a:r>
            <a:r>
              <a:rPr lang="en-US" altLang="ko-KR" dirty="0">
                <a:ea typeface="맑은 고딕"/>
              </a:rPr>
              <a:t>.</a:t>
            </a:r>
          </a:p>
        </p:txBody>
      </p:sp>
      <p:pic>
        <p:nvPicPr>
          <p:cNvPr id="2" name="그림 1" descr="인간의 얼굴, 사람, 의류, 벽이(가) 표시된 사진&#10;&#10;자동 생성된 설명">
            <a:extLst>
              <a:ext uri="{FF2B5EF4-FFF2-40B4-BE49-F238E27FC236}">
                <a16:creationId xmlns:a16="http://schemas.microsoft.com/office/drawing/2014/main" id="{A1197049-C8A8-7DB2-9328-69D439217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589" y="2478403"/>
            <a:ext cx="7275534" cy="399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68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D7FBF5-5EAE-480A-8CAF-A558CB20701D}"/>
              </a:ext>
            </a:extLst>
          </p:cNvPr>
          <p:cNvSpPr txBox="1"/>
          <p:nvPr/>
        </p:nvSpPr>
        <p:spPr>
          <a:xfrm>
            <a:off x="727990" y="1036855"/>
            <a:ext cx="809157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ea typeface="맑은 고딕"/>
              </a:rPr>
              <a:t>4. </a:t>
            </a:r>
            <a:r>
              <a:rPr lang="ko-KR" altLang="en-US" dirty="0">
                <a:ea typeface="맑은 고딕"/>
              </a:rPr>
              <a:t>섭취하시는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영상을</a:t>
            </a:r>
            <a:r>
              <a:rPr lang="en-US" altLang="ko-KR" dirty="0">
                <a:ea typeface="맑은 고딕"/>
              </a:rPr>
              <a:t> </a:t>
            </a:r>
            <a:r>
              <a:rPr lang="ko-KR" altLang="en-US" dirty="0">
                <a:ea typeface="맑은 고딕"/>
              </a:rPr>
              <a:t>포함해주세요</a:t>
            </a:r>
            <a:r>
              <a:rPr lang="en-US" altLang="ko-KR" dirty="0">
                <a:ea typeface="맑은 고딕"/>
              </a:rPr>
              <a:t>.</a:t>
            </a:r>
          </a:p>
        </p:txBody>
      </p:sp>
      <p:pic>
        <p:nvPicPr>
          <p:cNvPr id="5" name="그림 4" descr="사람, 실내, 어깨, 의류이(가) 표시된 사진&#10;&#10;자동 생성된 설명">
            <a:extLst>
              <a:ext uri="{FF2B5EF4-FFF2-40B4-BE49-F238E27FC236}">
                <a16:creationId xmlns:a16="http://schemas.microsoft.com/office/drawing/2014/main" id="{EEC84388-2EA1-D5D2-7C7D-740780DC5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3144" y="1716823"/>
            <a:ext cx="2919139" cy="45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51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090B80-3CA0-10CC-39FD-5B9242FB1E03}"/>
              </a:ext>
            </a:extLst>
          </p:cNvPr>
          <p:cNvSpPr txBox="1"/>
          <p:nvPr/>
        </p:nvSpPr>
        <p:spPr>
          <a:xfrm>
            <a:off x="730469" y="1860331"/>
            <a:ext cx="6929820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dirty="0" err="1">
                <a:ea typeface="+mn-lt"/>
                <a:cs typeface="+mn-lt"/>
              </a:rPr>
              <a:t>시크리터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 dirty="0" err="1">
                <a:ea typeface="+mn-lt"/>
                <a:cs typeface="+mn-lt"/>
              </a:rPr>
              <a:t>콘드로이친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 err="1">
                <a:ea typeface="+mn-lt"/>
                <a:cs typeface="+mn-lt"/>
              </a:rPr>
              <a:t>프로테오글리칸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altLang="ko-KR" dirty="0">
                <a:ea typeface="+mn-lt"/>
                <a:cs typeface="+mn-lt"/>
              </a:rPr>
              <a:t>UP 30</a:t>
            </a:r>
            <a:r>
              <a:rPr lang="en-US" dirty="0">
                <a:ea typeface="+mn-lt"/>
                <a:cs typeface="+mn-lt"/>
              </a:rPr>
              <a:t>정은</a:t>
            </a:r>
            <a:endParaRPr lang="ko-KR" altLang="en-US" dirty="0"/>
          </a:p>
          <a:p>
            <a:br>
              <a:rPr lang="en-US" altLang="ko-KR" dirty="0"/>
            </a:br>
            <a:endParaRPr lang="en-US" altLang="ko-KR" dirty="0"/>
          </a:p>
          <a:p>
            <a:r>
              <a:rPr lang="en-US" altLang="ko-KR" b="1" dirty="0">
                <a:ea typeface="+mn-lt"/>
                <a:cs typeface="+mn-lt"/>
              </a:rPr>
              <a:t>100%</a:t>
            </a:r>
            <a:r>
              <a:rPr lang="ko-KR" altLang="en-US" b="1" dirty="0">
                <a:ea typeface="+mn-lt"/>
                <a:cs typeface="+mn-lt"/>
              </a:rPr>
              <a:t>소연골</a:t>
            </a:r>
            <a:r>
              <a:rPr lang="en-US" altLang="ko-KR" b="1" dirty="0">
                <a:ea typeface="+mn-lt"/>
                <a:cs typeface="+mn-lt"/>
              </a:rPr>
              <a:t> </a:t>
            </a:r>
            <a:r>
              <a:rPr lang="ko-KR" altLang="en-US" b="1" dirty="0" err="1">
                <a:ea typeface="+mn-lt"/>
                <a:cs typeface="+mn-lt"/>
              </a:rPr>
              <a:t>콘드로이친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ko-KR" altLang="en-US" b="1" dirty="0" err="1">
                <a:ea typeface="+mn-lt"/>
                <a:cs typeface="+mn-lt"/>
              </a:rPr>
              <a:t>보스웰리아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우슬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ko-KR" altLang="en-US" b="1" dirty="0" err="1">
                <a:ea typeface="+mn-lt"/>
                <a:cs typeface="+mn-lt"/>
              </a:rPr>
              <a:t>초록잎홍합</a:t>
            </a:r>
            <a:r>
              <a:rPr lang="en-US" altLang="ko-KR" b="1" dirty="0">
                <a:ea typeface="+mn-lt"/>
                <a:cs typeface="+mn-lt"/>
              </a:rPr>
              <a:t> </a:t>
            </a:r>
            <a:r>
              <a:rPr lang="ko-KR" altLang="en-US" b="1" dirty="0">
                <a:ea typeface="+mn-lt"/>
                <a:cs typeface="+mn-lt"/>
              </a:rPr>
              <a:t>등</a:t>
            </a:r>
            <a:r>
              <a:rPr lang="en-US" altLang="ko-KR" b="1" dirty="0">
                <a:ea typeface="+mn-lt"/>
                <a:cs typeface="+mn-lt"/>
              </a:rPr>
              <a:t> </a:t>
            </a:r>
            <a:r>
              <a:rPr lang="ko-KR" altLang="en-US" dirty="0" err="1">
                <a:ea typeface="+mn-lt"/>
                <a:cs typeface="+mn-lt"/>
              </a:rPr>
              <a:t>관절건강에</a:t>
            </a:r>
            <a:endParaRPr lang="en-US" dirty="0" err="1"/>
          </a:p>
          <a:p>
            <a:r>
              <a:rPr lang="en-US" dirty="0" err="1">
                <a:ea typeface="+mn-lt"/>
                <a:cs typeface="+mn-lt"/>
              </a:rPr>
              <a:t>도움을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주는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주원료들이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들어갔습니다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br>
              <a:rPr lang="en-US" dirty="0"/>
            </a:br>
            <a:endParaRPr lang="en-US" dirty="0"/>
          </a:p>
          <a:p>
            <a:r>
              <a:rPr lang="ko-KR" altLang="en-US" dirty="0" err="1">
                <a:ea typeface="+mn-lt"/>
                <a:cs typeface="+mn-lt"/>
              </a:rPr>
              <a:t>평소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 err="1">
                <a:ea typeface="+mn-lt"/>
                <a:cs typeface="+mn-lt"/>
              </a:rPr>
              <a:t>관절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 dirty="0" err="1">
                <a:ea typeface="+mn-lt"/>
                <a:cs typeface="+mn-lt"/>
              </a:rPr>
              <a:t>건강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관리를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하시기에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탁월한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제품이며</a:t>
            </a:r>
            <a:r>
              <a:rPr lang="en-US" dirty="0">
                <a:ea typeface="+mn-lt"/>
                <a:cs typeface="+mn-lt"/>
              </a:rPr>
              <a:t>,</a:t>
            </a:r>
          </a:p>
          <a:p>
            <a:r>
              <a:rPr lang="ko-KR" altLang="en-US" dirty="0" err="1">
                <a:ea typeface="+mn-lt"/>
                <a:cs typeface="+mn-lt"/>
              </a:rPr>
              <a:t>무릎</a:t>
            </a:r>
            <a:r>
              <a:rPr lang="en-US" altLang="ko-KR" dirty="0">
                <a:ea typeface="+mn-lt"/>
                <a:cs typeface="+mn-lt"/>
              </a:rPr>
              <a:t>, </a:t>
            </a:r>
            <a:r>
              <a:rPr lang="ko-KR" altLang="en-US" dirty="0" err="1">
                <a:ea typeface="+mn-lt"/>
                <a:cs typeface="+mn-lt"/>
              </a:rPr>
              <a:t>허리</a:t>
            </a:r>
            <a:r>
              <a:rPr lang="en-US" altLang="ko-KR" dirty="0">
                <a:ea typeface="+mn-lt"/>
                <a:cs typeface="+mn-lt"/>
              </a:rPr>
              <a:t>, </a:t>
            </a:r>
            <a:r>
              <a:rPr lang="ko-KR" altLang="en-US" dirty="0" err="1">
                <a:ea typeface="+mn-lt"/>
                <a:cs typeface="+mn-lt"/>
              </a:rPr>
              <a:t>손가락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등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통증에도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효능이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좋은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건강식품입니다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br>
              <a:rPr lang="en-US" dirty="0"/>
            </a:br>
            <a:endParaRPr lang="en-US" dirty="0"/>
          </a:p>
          <a:p>
            <a:r>
              <a:rPr lang="ko-KR" altLang="en-US" dirty="0" err="1">
                <a:ea typeface="+mn-lt"/>
                <a:cs typeface="+mn-lt"/>
              </a:rPr>
              <a:t>시크리터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 dirty="0" err="1">
                <a:ea typeface="+mn-lt"/>
                <a:cs typeface="+mn-lt"/>
              </a:rPr>
              <a:t>콘드로이친을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 dirty="0" err="1">
                <a:ea typeface="+mn-lt"/>
                <a:cs typeface="+mn-lt"/>
              </a:rPr>
              <a:t>섭취하신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고객분들은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꾸준히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재구매를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하고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계시며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ko-KR" altLang="en-US" b="1" dirty="0" err="1">
                <a:ea typeface="+mn-lt"/>
                <a:cs typeface="+mn-lt"/>
              </a:rPr>
              <a:t>재구매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ko-KR" altLang="en-US" b="1" dirty="0" err="1">
                <a:ea typeface="+mn-lt"/>
                <a:cs typeface="+mn-lt"/>
              </a:rPr>
              <a:t>고객분들은</a:t>
            </a:r>
            <a:r>
              <a:rPr lang="en-US" b="1" dirty="0">
                <a:ea typeface="+mn-lt"/>
                <a:cs typeface="+mn-lt"/>
              </a:rPr>
              <a:t> 80% </a:t>
            </a:r>
            <a:r>
              <a:rPr lang="ko-KR" altLang="en-US" b="1" dirty="0" err="1">
                <a:ea typeface="+mn-lt"/>
                <a:cs typeface="+mn-lt"/>
              </a:rPr>
              <a:t>이상의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ko-KR" altLang="en-US" b="1" dirty="0" err="1">
                <a:ea typeface="+mn-lt"/>
                <a:cs typeface="+mn-lt"/>
              </a:rPr>
              <a:t>높은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ko-KR" altLang="en-US" b="1" dirty="0" err="1">
                <a:ea typeface="+mn-lt"/>
                <a:cs typeface="+mn-lt"/>
              </a:rPr>
              <a:t>만족도를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ko-KR" altLang="en-US" b="1" dirty="0" err="1">
                <a:ea typeface="+mn-lt"/>
                <a:cs typeface="+mn-lt"/>
              </a:rPr>
              <a:t>표하고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ko-KR" altLang="en-US" b="1" dirty="0" err="1">
                <a:ea typeface="+mn-lt"/>
                <a:cs typeface="+mn-lt"/>
              </a:rPr>
              <a:t>계십니다</a:t>
            </a:r>
            <a:r>
              <a:rPr lang="en-US" b="1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altLang="ko-KR" dirty="0">
                <a:ea typeface="맑은 고딕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512038-2265-0EAF-889D-EA7D61B0423C}"/>
              </a:ext>
            </a:extLst>
          </p:cNvPr>
          <p:cNvSpPr txBox="1"/>
          <p:nvPr/>
        </p:nvSpPr>
        <p:spPr>
          <a:xfrm>
            <a:off x="730469" y="66915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/>
              <a:t>시크리터</a:t>
            </a:r>
            <a:r>
              <a:rPr lang="en-US" altLang="ko-KR"/>
              <a:t> </a:t>
            </a:r>
            <a:r>
              <a:rPr lang="ko-KR" altLang="en-US"/>
              <a:t>콘드로이친이란</a:t>
            </a:r>
            <a:r>
              <a:rPr lang="en-US" altLang="ko-KR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25354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D92ACF-CD02-5C59-8C8B-A98A9FCBA769}"/>
              </a:ext>
            </a:extLst>
          </p:cNvPr>
          <p:cNvSpPr txBox="1"/>
          <p:nvPr/>
        </p:nvSpPr>
        <p:spPr>
          <a:xfrm>
            <a:off x="730469" y="669159"/>
            <a:ext cx="310763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ko-KR" altLang="en-US" dirty="0" err="1">
                <a:ea typeface="맑은 고딕"/>
              </a:rPr>
              <a:t>공비담</a:t>
            </a:r>
            <a:r>
              <a:rPr lang="ko-KR" altLang="en-US" dirty="0">
                <a:ea typeface="맑은 고딕"/>
              </a:rPr>
              <a:t> </a:t>
            </a:r>
            <a:r>
              <a:rPr lang="ko-KR" altLang="en-US" dirty="0" err="1">
                <a:ea typeface="맑은 고딕"/>
              </a:rPr>
              <a:t>콘드로이친</a:t>
            </a:r>
            <a:r>
              <a:rPr lang="ko-KR" altLang="en-US" dirty="0">
                <a:ea typeface="맑은 고딕"/>
              </a:rPr>
              <a:t> 진액이란?</a:t>
            </a:r>
            <a:endParaRPr lang="en-US" altLang="ko-KR" dirty="0">
              <a:ea typeface="맑은 고딕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474228-FF38-1BDB-C00F-AD6A2EE47ADD}"/>
              </a:ext>
            </a:extLst>
          </p:cNvPr>
          <p:cNvSpPr txBox="1"/>
          <p:nvPr/>
        </p:nvSpPr>
        <p:spPr>
          <a:xfrm>
            <a:off x="730469" y="1512461"/>
            <a:ext cx="7940297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ko-KR" dirty="0" err="1">
                <a:ea typeface="맑은 고딕"/>
              </a:rPr>
              <a:t>공비담</a:t>
            </a:r>
            <a:r>
              <a:rPr lang="en-US" altLang="ko-KR" dirty="0">
                <a:ea typeface="맑은 고딕"/>
              </a:rPr>
              <a:t> </a:t>
            </a:r>
            <a:r>
              <a:rPr lang="en-US" altLang="ko-KR" dirty="0" err="1">
                <a:ea typeface="맑은 고딕"/>
              </a:rPr>
              <a:t>콘드로이친</a:t>
            </a:r>
            <a:r>
              <a:rPr lang="en-US" altLang="ko-KR" dirty="0">
                <a:ea typeface="맑은 고딕"/>
              </a:rPr>
              <a:t> </a:t>
            </a:r>
            <a:r>
              <a:rPr lang="en-US" altLang="ko-KR" dirty="0" err="1">
                <a:ea typeface="맑은 고딕"/>
              </a:rPr>
              <a:t>진액은</a:t>
            </a:r>
            <a:r>
              <a:rPr lang="en-US" altLang="ko-KR" dirty="0">
                <a:ea typeface="맑은 고딕"/>
              </a:rPr>
              <a:t> </a:t>
            </a:r>
            <a:r>
              <a:rPr lang="en-US" altLang="ko-KR" b="1" dirty="0" err="1">
                <a:ea typeface="맑은 고딕"/>
              </a:rPr>
              <a:t>칼슘</a:t>
            </a:r>
            <a:r>
              <a:rPr lang="en-US" altLang="ko-KR" b="1" dirty="0">
                <a:ea typeface="맑은 고딕"/>
              </a:rPr>
              <a:t>, </a:t>
            </a:r>
            <a:r>
              <a:rPr lang="en-US" altLang="ko-KR" b="1" dirty="0" err="1">
                <a:ea typeface="맑은 고딕"/>
              </a:rPr>
              <a:t>마그네슘</a:t>
            </a:r>
            <a:r>
              <a:rPr lang="en-US" altLang="ko-KR" b="1" dirty="0">
                <a:ea typeface="맑은 고딕"/>
              </a:rPr>
              <a:t>, 비타민D3, </a:t>
            </a:r>
            <a:r>
              <a:rPr lang="en-US" altLang="ko-KR" b="1" dirty="0" err="1">
                <a:ea typeface="맑은 고딕"/>
              </a:rPr>
              <a:t>소연골</a:t>
            </a:r>
            <a:r>
              <a:rPr lang="en-US" altLang="ko-KR" b="1" dirty="0">
                <a:ea typeface="맑은 고딕"/>
              </a:rPr>
              <a:t> </a:t>
            </a:r>
            <a:r>
              <a:rPr lang="en-US" altLang="ko-KR" b="1" dirty="0" err="1">
                <a:ea typeface="맑은 고딕"/>
              </a:rPr>
              <a:t>콘드로이친</a:t>
            </a:r>
            <a:r>
              <a:rPr lang="en-US" altLang="ko-KR" b="1" dirty="0">
                <a:ea typeface="맑은 고딕"/>
              </a:rPr>
              <a:t>, </a:t>
            </a:r>
            <a:r>
              <a:rPr lang="en-US" altLang="ko-KR" b="1" dirty="0" err="1">
                <a:ea typeface="맑은 고딕"/>
              </a:rPr>
              <a:t>우슬</a:t>
            </a:r>
            <a:r>
              <a:rPr lang="en-US" altLang="ko-KR" b="1" dirty="0">
                <a:ea typeface="맑은 고딕"/>
              </a:rPr>
              <a:t>, </a:t>
            </a:r>
            <a:r>
              <a:rPr lang="en-US" altLang="ko-KR" b="1" dirty="0" err="1">
                <a:ea typeface="맑은 고딕"/>
              </a:rPr>
              <a:t>강황</a:t>
            </a:r>
            <a:r>
              <a:rPr lang="en-US" altLang="ko-KR" b="1" dirty="0">
                <a:ea typeface="맑은 고딕"/>
              </a:rPr>
              <a:t>, </a:t>
            </a:r>
            <a:endParaRPr lang="en-US" altLang="ko-KR" dirty="0">
              <a:ea typeface="맑은 고딕"/>
            </a:endParaRPr>
          </a:p>
          <a:p>
            <a:r>
              <a:rPr lang="en-US" altLang="ko-KR" b="1" err="1">
                <a:ea typeface="맑은 고딕"/>
              </a:rPr>
              <a:t>초록잎홍합</a:t>
            </a:r>
            <a:r>
              <a:rPr lang="en-US" altLang="ko-KR" err="1">
                <a:ea typeface="맑은 고딕"/>
              </a:rPr>
              <a:t>으로</a:t>
            </a:r>
            <a:r>
              <a:rPr lang="en-US" altLang="ko-KR" dirty="0">
                <a:ea typeface="맑은 고딕"/>
              </a:rPr>
              <a:t> </a:t>
            </a:r>
            <a:r>
              <a:rPr lang="en-US" altLang="ko-KR" err="1">
                <a:ea typeface="맑은 고딕"/>
              </a:rPr>
              <a:t>만든</a:t>
            </a:r>
            <a:r>
              <a:rPr lang="en-US" altLang="ko-KR" dirty="0">
                <a:ea typeface="맑은 고딕"/>
              </a:rPr>
              <a:t> </a:t>
            </a:r>
            <a:r>
              <a:rPr lang="en-US" altLang="ko-KR" err="1">
                <a:ea typeface="맑은 고딕"/>
              </a:rPr>
              <a:t>관절</a:t>
            </a:r>
            <a:r>
              <a:rPr lang="en-US" altLang="ko-KR" dirty="0">
                <a:ea typeface="맑은 고딕"/>
              </a:rPr>
              <a:t> </a:t>
            </a:r>
            <a:r>
              <a:rPr lang="en-US" altLang="ko-KR" err="1">
                <a:ea typeface="맑은 고딕"/>
              </a:rPr>
              <a:t>건강</a:t>
            </a:r>
            <a:r>
              <a:rPr lang="en-US" altLang="ko-KR" dirty="0">
                <a:ea typeface="맑은 고딕"/>
              </a:rPr>
              <a:t> </a:t>
            </a:r>
            <a:r>
              <a:rPr lang="en-US" altLang="ko-KR" err="1">
                <a:ea typeface="맑은 고딕"/>
              </a:rPr>
              <a:t>관리</a:t>
            </a:r>
            <a:r>
              <a:rPr lang="en-US" altLang="ko-KR" dirty="0">
                <a:ea typeface="맑은 고딕"/>
              </a:rPr>
              <a:t> </a:t>
            </a:r>
            <a:r>
              <a:rPr lang="en-US" altLang="ko-KR" err="1">
                <a:ea typeface="맑은 고딕"/>
              </a:rPr>
              <a:t>식품</a:t>
            </a:r>
            <a:r>
              <a:rPr lang="en-US" altLang="ko-KR" dirty="0">
                <a:ea typeface="맑은 고딕"/>
              </a:rPr>
              <a:t> </a:t>
            </a:r>
            <a:r>
              <a:rPr lang="en-US" altLang="ko-KR" err="1">
                <a:ea typeface="맑은 고딕"/>
              </a:rPr>
              <a:t>입니다</a:t>
            </a:r>
            <a:r>
              <a:rPr lang="en-US" altLang="ko-KR" dirty="0">
                <a:ea typeface="맑은 고딕"/>
              </a:rPr>
              <a:t>.</a:t>
            </a:r>
            <a:endParaRPr lang="en-US"/>
          </a:p>
          <a:p>
            <a:endParaRPr lang="en-US" dirty="0"/>
          </a:p>
          <a:p>
            <a:r>
              <a:rPr lang="ko-KR" altLang="en-US" dirty="0">
                <a:ea typeface="맑은 고딕"/>
              </a:rPr>
              <a:t>기존의 </a:t>
            </a:r>
            <a:r>
              <a:rPr lang="ko-KR" altLang="en-US" dirty="0" err="1">
                <a:ea typeface="맑은 고딕"/>
              </a:rPr>
              <a:t>콘드로이친</a:t>
            </a:r>
            <a:r>
              <a:rPr lang="ko-KR" altLang="en-US" dirty="0">
                <a:ea typeface="맑은 고딕"/>
              </a:rPr>
              <a:t> 알약을 진액으로 만들어</a:t>
            </a:r>
            <a:endParaRPr lang="en-US" dirty="0">
              <a:ea typeface="맑은 고딕"/>
            </a:endParaRPr>
          </a:p>
          <a:p>
            <a:r>
              <a:rPr lang="ko-KR" altLang="en-US" b="1" dirty="0">
                <a:ea typeface="맑은 고딕"/>
              </a:rPr>
              <a:t>흡수율을 더 좋게 하고 특히 </a:t>
            </a:r>
            <a:r>
              <a:rPr lang="ko-KR" altLang="en-US" b="1" err="1">
                <a:ea typeface="맑은 고딕"/>
              </a:rPr>
              <a:t>목넘김이</a:t>
            </a:r>
            <a:r>
              <a:rPr lang="ko-KR" altLang="en-US" b="1" dirty="0">
                <a:ea typeface="맑은 고딕"/>
              </a:rPr>
              <a:t> 어려우신 분들을 위해</a:t>
            </a:r>
            <a:endParaRPr lang="en-US" b="1">
              <a:ea typeface="맑은 고딕"/>
            </a:endParaRPr>
          </a:p>
          <a:p>
            <a:r>
              <a:rPr lang="ko-KR" altLang="en-US" b="1" dirty="0">
                <a:ea typeface="맑은 고딕"/>
              </a:rPr>
              <a:t>쉽게 섭취가 가능하도록</a:t>
            </a:r>
            <a:r>
              <a:rPr lang="ko-KR" altLang="en-US" dirty="0">
                <a:ea typeface="맑은 고딕"/>
              </a:rPr>
              <a:t> 만들었습니다.</a:t>
            </a:r>
            <a:br>
              <a:rPr lang="en-US" dirty="0"/>
            </a:br>
            <a:endParaRPr lang="en-US">
              <a:ea typeface="맑은 고딕"/>
            </a:endParaRPr>
          </a:p>
          <a:p>
            <a:r>
              <a:rPr lang="ko-KR" altLang="en-US" dirty="0">
                <a:ea typeface="+mn-lt"/>
                <a:cs typeface="+mn-lt"/>
              </a:rPr>
              <a:t>무릎, 허리, 손가락 등 관절 통증 개선에 효능이 있으며</a:t>
            </a:r>
            <a:endParaRPr lang="en-US" dirty="0">
              <a:ea typeface="+mn-lt"/>
              <a:cs typeface="+mn-lt"/>
            </a:endParaRPr>
          </a:p>
          <a:p>
            <a:r>
              <a:rPr lang="ko-KR" altLang="en-US" dirty="0" err="1">
                <a:ea typeface="+mn-lt"/>
                <a:cs typeface="+mn-lt"/>
              </a:rPr>
              <a:t>비타민C</a:t>
            </a:r>
            <a:r>
              <a:rPr lang="ko-KR" altLang="en-US" dirty="0">
                <a:ea typeface="+mn-lt"/>
                <a:cs typeface="+mn-lt"/>
              </a:rPr>
              <a:t>, </a:t>
            </a:r>
            <a:r>
              <a:rPr lang="ko-KR" altLang="en-US" dirty="0" err="1">
                <a:ea typeface="+mn-lt"/>
                <a:cs typeface="+mn-lt"/>
              </a:rPr>
              <a:t>강황</a:t>
            </a:r>
            <a:r>
              <a:rPr lang="ko-KR" altLang="en-US" dirty="0">
                <a:ea typeface="+mn-lt"/>
                <a:cs typeface="+mn-lt"/>
              </a:rPr>
              <a:t>(</a:t>
            </a:r>
            <a:r>
              <a:rPr lang="ko-KR" altLang="en-US" dirty="0" err="1">
                <a:ea typeface="+mn-lt"/>
                <a:cs typeface="+mn-lt"/>
              </a:rPr>
              <a:t>커큐민</a:t>
            </a:r>
            <a:r>
              <a:rPr lang="ko-KR" altLang="en-US" dirty="0">
                <a:ea typeface="+mn-lt"/>
                <a:cs typeface="+mn-lt"/>
              </a:rPr>
              <a:t>) 등 항산화 성분이 들어있어</a:t>
            </a:r>
          </a:p>
          <a:p>
            <a:r>
              <a:rPr lang="ko-KR" altLang="en-US" dirty="0">
                <a:ea typeface="+mn-lt"/>
                <a:cs typeface="+mn-lt"/>
              </a:rPr>
              <a:t>평소 혈액순환 개선에 도움이 됩니다.</a:t>
            </a:r>
          </a:p>
          <a:p>
            <a:br>
              <a:rPr lang="en-US" dirty="0"/>
            </a:br>
            <a:endParaRPr lang="en-US" dirty="0"/>
          </a:p>
          <a:p>
            <a:r>
              <a:rPr lang="en-US" altLang="ko-KR" err="1">
                <a:ea typeface="+mn-lt"/>
                <a:cs typeface="+mn-lt"/>
              </a:rPr>
              <a:t>공비담</a:t>
            </a:r>
            <a:r>
              <a:rPr lang="en-US" altLang="ko-KR" dirty="0">
                <a:ea typeface="+mn-lt"/>
                <a:cs typeface="+mn-lt"/>
              </a:rPr>
              <a:t> </a:t>
            </a:r>
            <a:r>
              <a:rPr lang="ko-KR" altLang="en-US" err="1">
                <a:ea typeface="+mn-lt"/>
                <a:cs typeface="+mn-lt"/>
              </a:rPr>
              <a:t>콘드로이친</a:t>
            </a:r>
            <a:r>
              <a:rPr lang="ko-KR" altLang="en-US" dirty="0">
                <a:ea typeface="+mn-lt"/>
                <a:cs typeface="+mn-lt"/>
              </a:rPr>
              <a:t> 진을</a:t>
            </a:r>
            <a:r>
              <a:rPr lang="en-US" altLang="ko-KR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섭취하신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고객분들은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꾸준히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재구매를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하고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ko-KR" altLang="en-US" dirty="0">
                <a:ea typeface="+mn-lt"/>
                <a:cs typeface="+mn-lt"/>
              </a:rPr>
              <a:t>계시며</a:t>
            </a:r>
            <a:r>
              <a:rPr lang="en-US" dirty="0">
                <a:ea typeface="+mn-lt"/>
                <a:cs typeface="+mn-lt"/>
              </a:rPr>
              <a:t>, </a:t>
            </a:r>
            <a:endParaRPr lang="en-US" altLang="ko-KR" dirty="0">
              <a:ea typeface="+mn-lt"/>
              <a:cs typeface="+mn-lt"/>
            </a:endParaRPr>
          </a:p>
          <a:p>
            <a:r>
              <a:rPr lang="ko-KR" altLang="en-US" b="1" dirty="0">
                <a:ea typeface="+mn-lt"/>
                <a:cs typeface="+mn-lt"/>
              </a:rPr>
              <a:t>재구매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ko-KR" altLang="en-US" b="1" dirty="0">
                <a:ea typeface="+mn-lt"/>
                <a:cs typeface="+mn-lt"/>
              </a:rPr>
              <a:t>고객분들은</a:t>
            </a:r>
            <a:r>
              <a:rPr lang="en-US" b="1" dirty="0">
                <a:ea typeface="+mn-lt"/>
                <a:cs typeface="+mn-lt"/>
              </a:rPr>
              <a:t> 80% </a:t>
            </a:r>
            <a:r>
              <a:rPr lang="ko-KR" altLang="en-US" b="1" dirty="0">
                <a:ea typeface="+mn-lt"/>
                <a:cs typeface="+mn-lt"/>
              </a:rPr>
              <a:t>이상의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ko-KR" altLang="en-US" b="1" dirty="0">
                <a:ea typeface="+mn-lt"/>
                <a:cs typeface="+mn-lt"/>
              </a:rPr>
              <a:t>높은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ko-KR" altLang="en-US" b="1" dirty="0">
                <a:ea typeface="+mn-lt"/>
                <a:cs typeface="+mn-lt"/>
              </a:rPr>
              <a:t>만족도를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ko-KR" altLang="en-US" b="1" dirty="0">
                <a:ea typeface="+mn-lt"/>
                <a:cs typeface="+mn-lt"/>
              </a:rPr>
              <a:t>표하고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ko-KR" altLang="en-US" b="1" dirty="0">
                <a:ea typeface="+mn-lt"/>
                <a:cs typeface="+mn-lt"/>
              </a:rPr>
              <a:t>계십니다</a:t>
            </a:r>
            <a:r>
              <a:rPr lang="en-US" b="1" dirty="0">
                <a:ea typeface="+mn-lt"/>
                <a:cs typeface="+mn-lt"/>
              </a:rPr>
              <a:t>.</a:t>
            </a:r>
            <a:endParaRPr lang="en-US">
              <a:ea typeface="맑은 고딕"/>
            </a:endParaRPr>
          </a:p>
          <a:p>
            <a:r>
              <a:rPr lang="en-US" altLang="ko-KR" dirty="0">
                <a:ea typeface="맑은 고딕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35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114</cp:revision>
  <dcterms:created xsi:type="dcterms:W3CDTF">2024-07-02T05:08:13Z</dcterms:created>
  <dcterms:modified xsi:type="dcterms:W3CDTF">2024-07-02T05:31:55Z</dcterms:modified>
</cp:coreProperties>
</file>