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55" d="100"/>
          <a:sy n="55" d="100"/>
        </p:scale>
        <p:origin x="618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C876B5-A1F2-8735-D35E-6899C5012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385092C-5FDC-2E09-CA84-63AE4978B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40544E-6A49-9AE4-EF62-952BCB0A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28CA2B-C24F-1E8A-07D4-D4731FC0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25F205-84CE-1C80-DDCC-0C96106E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00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DE4285-5EB4-4DAA-1E3F-C01BE09A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492778-5166-71B8-5D85-11D4829BC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71EEE7-B6AF-4A3F-5C83-32C86BFB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4666A1-0672-6A9F-77F1-598023C6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27C40D-3492-ABCF-A2C9-4A53F90F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29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392150D-0F88-D7DD-1EC6-0468DDEA2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F655613-328D-1729-6938-601AF4E06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0B8E98-A8F5-FAD8-B8AA-83137905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0F5250-D61C-3C06-BD09-4DB39EF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1BC503-A83E-2CCD-FDD1-36D5E45D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46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58E032-0EA7-8EBB-BEAF-4B778225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40AA0C-3427-13C1-0CF2-A27D16D63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886B35-FC90-CABB-166C-0F280891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09B8D1-085A-57CA-1034-BF2AF4B7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5B0154-84EE-1409-2FD9-17071C37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59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17F40B-1555-2174-0010-F24424DB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6974EE-628F-4ED1-B13B-4EDB8E66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3058C8-29C6-BE85-381A-893601DA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7B368F-7332-E675-EBB3-DC1B82EC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C1EC2F-468F-9E62-71AE-C9B12ED9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5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AAC11-F801-5154-9A45-E5098207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425741-C98E-B192-F3BD-0E75A39A7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DA07B0-1A10-1824-5BBB-97F77C10C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E890DF-DA01-6B5E-3B5B-0034761C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AC22F7D-04FF-CC39-7CF5-CE405C6D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FA0E0B-3DDF-FA5C-C34E-AB02EEA8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34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48E03D-6D55-2589-2539-9534A16C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21A81E-9859-95DD-9D05-B5E10F37E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EE44E7-5E67-1D12-FC25-F6E8D891E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92E2DAA-4BA4-2C7F-4CAD-2918F2F06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AE0557D-200D-529D-CE56-CFDBC91CB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E716B0C-C1B4-FC1C-B1E2-A175CDA5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488B6A3-76C1-1303-EB67-69CB0BDC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7E96EF9-EAD9-ED4D-3C61-CE897A83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94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50278D-7A29-B23A-C643-8537735E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93FD963-9AC0-1218-EDE6-FFE4D057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B350666-FD51-172D-E5AC-0719E2FC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3DA7A10-458A-4D99-0F58-025E9771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86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0146AE3-E574-CD88-6CE9-AB3A6E27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00E9B55-6EE0-AD55-5DC5-9CBF2E41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C3259F8-8AF3-3181-1EA6-D8C7D64D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66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8B0E69-C53D-5895-D6D5-7C2694C2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E3A41F-E844-7AF5-6B04-8EA22BBB4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9793F6-CD21-06F6-B262-F8D0E3432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EF61577-8038-D094-D7D5-67C01026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453CE1-52CA-6667-D6B6-E9F48B17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692A7F-5CB8-75E5-088A-068994F9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3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1E0184-1F7C-00FC-D6D0-527E50D79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C443E06-75AC-CD78-CBDB-B577BE3F1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EF2DDE-6D23-ACEA-30B5-BBE457100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94BB63-3B1F-9936-FFAE-B0B69B08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43237A-46D3-A84B-2022-3CB4EC78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94CBE6-B588-B019-6B99-91BACB6F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39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47A5B71-FEBB-4E65-D821-0D868CDDE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D9B0F8-03A6-7DCA-2BC5-5C39BE0F2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786560-9073-535D-AE01-D4A50B994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4D3F-687D-4208-A12D-FCD30CE35BE6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51CBBF-D12C-04E7-81B4-69F8C0384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566DA2-7853-B8F4-F15C-B79C07BD7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E1B9-E6A6-4BB5-B88D-ACC12E6F1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66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@Lydian/communit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77B32-2F8B-6FFD-2DB6-64E2C0A3B079}"/>
              </a:ext>
            </a:extLst>
          </p:cNvPr>
          <p:cNvSpPr txBox="1"/>
          <p:nvPr/>
        </p:nvSpPr>
        <p:spPr>
          <a:xfrm>
            <a:off x="2944946" y="2582489"/>
            <a:ext cx="5992346" cy="122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ko-KR" altLang="en-US" sz="2800" dirty="0"/>
              <a:t>간략 기획안</a:t>
            </a:r>
            <a:endParaRPr lang="en-US" altLang="ko-KR" sz="2800" dirty="0"/>
          </a:p>
          <a:p>
            <a:pPr algn="ctr">
              <a:lnSpc>
                <a:spcPct val="140000"/>
              </a:lnSpc>
            </a:pPr>
            <a:r>
              <a:rPr lang="en-US" altLang="ko-KR" sz="2800" dirty="0"/>
              <a:t>- </a:t>
            </a:r>
            <a:r>
              <a:rPr lang="ko-KR" altLang="en-US" sz="2800" dirty="0"/>
              <a:t>지방흡입에 대한 사람들 생각 묻기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428339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77B32-2F8B-6FFD-2DB6-64E2C0A3B079}"/>
              </a:ext>
            </a:extLst>
          </p:cNvPr>
          <p:cNvSpPr txBox="1"/>
          <p:nvPr/>
        </p:nvSpPr>
        <p:spPr>
          <a:xfrm>
            <a:off x="306250" y="165860"/>
            <a:ext cx="9310562" cy="544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1. </a:t>
            </a:r>
            <a:r>
              <a:rPr lang="ko-KR" altLang="en-US" sz="2800" dirty="0">
                <a:highlight>
                  <a:srgbClr val="FFFF00"/>
                </a:highlight>
              </a:rPr>
              <a:t>기획 데드라인 </a:t>
            </a:r>
            <a:r>
              <a:rPr lang="en-US" altLang="ko-KR" sz="2800" dirty="0"/>
              <a:t>: </a:t>
            </a:r>
            <a:r>
              <a:rPr lang="ko-KR" altLang="en-US" sz="2800" dirty="0"/>
              <a:t>미정</a:t>
            </a:r>
            <a:endParaRPr lang="en-US" altLang="ko-KR" sz="2800" dirty="0"/>
          </a:p>
          <a:p>
            <a:pPr marL="342900" indent="-342900">
              <a:lnSpc>
                <a:spcPct val="140000"/>
              </a:lnSpc>
              <a:buAutoNum type="arabicPeriod"/>
            </a:pPr>
            <a:endParaRPr lang="en-US" altLang="ko-KR" sz="2800" dirty="0"/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2. </a:t>
            </a:r>
            <a:r>
              <a:rPr lang="ko-KR" altLang="en-US" sz="2800" dirty="0">
                <a:highlight>
                  <a:srgbClr val="FFFF00"/>
                </a:highlight>
              </a:rPr>
              <a:t>영상 주체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성형외과 </a:t>
            </a:r>
            <a:r>
              <a:rPr lang="en-US" altLang="ko-KR" sz="2800" dirty="0"/>
              <a:t>(</a:t>
            </a:r>
            <a:r>
              <a:rPr lang="ko-KR" altLang="en-US" sz="2800" dirty="0"/>
              <a:t>지방흡입을 주력으로 하는 병원</a:t>
            </a:r>
            <a:r>
              <a:rPr lang="en-US" altLang="ko-KR" sz="2800" dirty="0"/>
              <a:t>)</a:t>
            </a:r>
          </a:p>
          <a:p>
            <a:pPr marL="342900" indent="-342900">
              <a:lnSpc>
                <a:spcPct val="140000"/>
              </a:lnSpc>
              <a:buAutoNum type="arabicPeriod"/>
            </a:pPr>
            <a:endParaRPr lang="en-US" altLang="ko-KR" sz="2800" dirty="0"/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3. </a:t>
            </a:r>
            <a:r>
              <a:rPr lang="ko-KR" altLang="en-US" sz="2800" dirty="0">
                <a:highlight>
                  <a:srgbClr val="FFFF00"/>
                </a:highlight>
              </a:rPr>
              <a:t>영상 기획 목적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성형외과 유튜브에 업로드할 영상</a:t>
            </a:r>
            <a:endParaRPr lang="en-US" altLang="ko-KR" sz="2800" dirty="0"/>
          </a:p>
          <a:p>
            <a:pPr>
              <a:lnSpc>
                <a:spcPct val="140000"/>
              </a:lnSpc>
            </a:pPr>
            <a:r>
              <a:rPr lang="en-US" altLang="ko-KR" sz="2800" dirty="0"/>
              <a:t>   </a:t>
            </a:r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4. </a:t>
            </a:r>
            <a:r>
              <a:rPr lang="ko-KR" altLang="en-US" sz="2800" dirty="0">
                <a:highlight>
                  <a:srgbClr val="FFFF00"/>
                </a:highlight>
              </a:rPr>
              <a:t>영상 컨셉 </a:t>
            </a:r>
            <a:r>
              <a:rPr lang="en-US" altLang="ko-KR" sz="2800" dirty="0">
                <a:highlight>
                  <a:srgbClr val="FFFF00"/>
                </a:highlight>
              </a:rPr>
              <a:t>(</a:t>
            </a:r>
            <a:r>
              <a:rPr lang="ko-KR" altLang="en-US" sz="2800" dirty="0">
                <a:highlight>
                  <a:srgbClr val="FFFF00"/>
                </a:highlight>
              </a:rPr>
              <a:t>메인 컨셉</a:t>
            </a:r>
            <a:r>
              <a:rPr lang="en-US" altLang="ko-KR" sz="2800" dirty="0">
                <a:highlight>
                  <a:srgbClr val="FFFF00"/>
                </a:highlight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    : </a:t>
            </a:r>
            <a:r>
              <a:rPr lang="ko-KR" altLang="en-US" sz="2800" dirty="0">
                <a:highlight>
                  <a:srgbClr val="FFFF00"/>
                </a:highlight>
              </a:rPr>
              <a:t>지방흡입관련 사람들 생각 및 궁금증 파악 </a:t>
            </a:r>
            <a:endParaRPr lang="en-US" altLang="ko-KR" sz="2800" dirty="0">
              <a:highlight>
                <a:srgbClr val="FFFF00"/>
              </a:highlight>
            </a:endParaRPr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     </a:t>
            </a:r>
            <a:r>
              <a:rPr lang="ko-KR" altLang="en-US" sz="2800" dirty="0">
                <a:highlight>
                  <a:srgbClr val="FFFF00"/>
                </a:highlight>
              </a:rPr>
              <a:t>→ 영상 말미에 일부 질문에 대해 전문가의 답변</a:t>
            </a:r>
            <a:endParaRPr lang="en-US" altLang="ko-KR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835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77B32-2F8B-6FFD-2DB6-64E2C0A3B079}"/>
              </a:ext>
            </a:extLst>
          </p:cNvPr>
          <p:cNvSpPr txBox="1"/>
          <p:nvPr/>
        </p:nvSpPr>
        <p:spPr>
          <a:xfrm>
            <a:off x="306250" y="165860"/>
            <a:ext cx="11751935" cy="5814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4-2. </a:t>
            </a:r>
            <a:r>
              <a:rPr lang="ko-KR" altLang="en-US" sz="2800" dirty="0">
                <a:highlight>
                  <a:srgbClr val="FFFF00"/>
                </a:highlight>
              </a:rPr>
              <a:t>영상 컨셉 </a:t>
            </a:r>
            <a:r>
              <a:rPr lang="en-US" altLang="ko-KR" sz="2800" dirty="0">
                <a:highlight>
                  <a:srgbClr val="FFFF00"/>
                </a:highlight>
              </a:rPr>
              <a:t>(</a:t>
            </a:r>
            <a:r>
              <a:rPr lang="ko-KR" altLang="en-US" sz="2800" dirty="0">
                <a:highlight>
                  <a:srgbClr val="FFFF00"/>
                </a:highlight>
              </a:rPr>
              <a:t>세부 컨셉</a:t>
            </a:r>
            <a:r>
              <a:rPr lang="en-US" altLang="ko-KR" sz="2800" dirty="0">
                <a:highlight>
                  <a:srgbClr val="FFFF00"/>
                </a:highlight>
              </a:rPr>
              <a:t>)</a:t>
            </a:r>
            <a:br>
              <a:rPr lang="en-US" altLang="ko-KR" sz="2800" dirty="0">
                <a:highlight>
                  <a:srgbClr val="FFFF00"/>
                </a:highlight>
              </a:rPr>
            </a:br>
            <a:r>
              <a:rPr lang="en-US" altLang="ko-KR" sz="2000" dirty="0"/>
              <a:t>1) </a:t>
            </a:r>
            <a:r>
              <a:rPr lang="ko-KR" altLang="en-US" sz="2000" dirty="0" err="1"/>
              <a:t>핵심타겟</a:t>
            </a:r>
            <a:r>
              <a:rPr lang="en-US" altLang="ko-KR" sz="2000" dirty="0"/>
              <a:t>(</a:t>
            </a:r>
            <a:r>
              <a:rPr lang="ko-KR" altLang="en-US" sz="2000" dirty="0"/>
              <a:t>어디에서</a:t>
            </a:r>
            <a:r>
              <a:rPr lang="en-US" altLang="ko-KR" sz="2000" dirty="0"/>
              <a:t>/</a:t>
            </a:r>
            <a:r>
              <a:rPr lang="ko-KR" altLang="en-US" sz="2000" dirty="0"/>
              <a:t>누구에게</a:t>
            </a:r>
            <a:r>
              <a:rPr lang="en-US" altLang="ko-KR" sz="2000" dirty="0"/>
              <a:t>) </a:t>
            </a:r>
            <a:r>
              <a:rPr lang="ko-KR" altLang="en-US" sz="2000" dirty="0"/>
              <a:t>인터뷰를 할지 정한다 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(ex. 1</a:t>
            </a:r>
            <a:r>
              <a:rPr lang="ko-KR" altLang="en-US" sz="2000" dirty="0"/>
              <a:t>편 </a:t>
            </a:r>
            <a:r>
              <a:rPr lang="en-US" altLang="ko-KR" sz="2000" dirty="0"/>
              <a:t>– (</a:t>
            </a:r>
            <a:r>
              <a:rPr lang="ko-KR" altLang="en-US" sz="2000" dirty="0"/>
              <a:t>대학가</a:t>
            </a:r>
            <a:r>
              <a:rPr lang="en-US" altLang="ko-KR" sz="2000" dirty="0"/>
              <a:t>) </a:t>
            </a:r>
            <a:r>
              <a:rPr lang="ko-KR" altLang="en-US" sz="2000" dirty="0"/>
              <a:t>대학생들에게 지방흡입을 묻다 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     2</a:t>
            </a:r>
            <a:r>
              <a:rPr lang="ko-KR" altLang="en-US" sz="2000" dirty="0"/>
              <a:t>편 </a:t>
            </a:r>
            <a:r>
              <a:rPr lang="en-US" altLang="ko-KR" sz="2000" dirty="0"/>
              <a:t>– (</a:t>
            </a:r>
            <a:r>
              <a:rPr lang="ko-KR" altLang="en-US" sz="2000" dirty="0"/>
              <a:t>인천국제공항</a:t>
            </a:r>
            <a:r>
              <a:rPr lang="en-US" altLang="ko-KR" sz="2000" dirty="0"/>
              <a:t>) </a:t>
            </a:r>
            <a:r>
              <a:rPr lang="ko-KR" altLang="en-US" sz="2000" dirty="0"/>
              <a:t>해외에서 입국하는 사람들에게 한국 지방흡입을 묻다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     3</a:t>
            </a:r>
            <a:r>
              <a:rPr lang="ko-KR" altLang="en-US" sz="2000" dirty="0"/>
              <a:t>편 </a:t>
            </a:r>
            <a:r>
              <a:rPr lang="en-US" altLang="ko-KR" sz="2000" dirty="0"/>
              <a:t>- ...</a:t>
            </a:r>
          </a:p>
          <a:p>
            <a:pPr>
              <a:lnSpc>
                <a:spcPct val="140000"/>
              </a:lnSpc>
            </a:pPr>
            <a:r>
              <a:rPr lang="en-US" altLang="ko-KR" sz="2000" dirty="0"/>
              <a:t>2) </a:t>
            </a:r>
            <a:r>
              <a:rPr lang="ko-KR" altLang="en-US" sz="2000" dirty="0"/>
              <a:t>다이어트</a:t>
            </a:r>
            <a:r>
              <a:rPr lang="en-US" altLang="ko-KR" sz="2000" dirty="0"/>
              <a:t>&amp;</a:t>
            </a:r>
            <a:r>
              <a:rPr lang="ko-KR" altLang="en-US" sz="2000" dirty="0"/>
              <a:t>지방흡입 관련해서 </a:t>
            </a:r>
            <a:r>
              <a:rPr lang="en-US" altLang="ko-KR" sz="2000" dirty="0"/>
              <a:t>“</a:t>
            </a:r>
            <a:r>
              <a:rPr lang="ko-KR" altLang="en-US" sz="2000" dirty="0"/>
              <a:t>인터뷰</a:t>
            </a:r>
            <a:r>
              <a:rPr lang="en-US" altLang="ko-KR" sz="2000" dirty="0"/>
              <a:t>＂</a:t>
            </a:r>
            <a:r>
              <a:rPr lang="ko-KR" altLang="en-US" sz="2000" dirty="0"/>
              <a:t>를 한다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- </a:t>
            </a:r>
            <a:r>
              <a:rPr lang="ko-KR" altLang="en-US" sz="2000" dirty="0"/>
              <a:t>만나는 사람마다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  </a:t>
            </a:r>
            <a:r>
              <a:rPr lang="ko-KR" altLang="en-US" sz="2000" dirty="0" err="1"/>
              <a:t>아이스브레킹</a:t>
            </a:r>
            <a:r>
              <a:rPr lang="ko-KR" altLang="en-US" sz="2000" dirty="0"/>
              <a:t> 차원으로 처음 </a:t>
            </a:r>
            <a:r>
              <a:rPr lang="en-US" altLang="ko-KR" sz="2000" dirty="0"/>
              <a:t>1~2 </a:t>
            </a:r>
            <a:r>
              <a:rPr lang="ko-KR" altLang="en-US" sz="2000" dirty="0"/>
              <a:t>질문 정도는 </a:t>
            </a:r>
            <a:r>
              <a:rPr lang="en-US" altLang="ko-KR" sz="2000" dirty="0"/>
              <a:t>‘</a:t>
            </a:r>
            <a:r>
              <a:rPr lang="ko-KR" altLang="en-US" sz="2000" dirty="0"/>
              <a:t>다이어트</a:t>
            </a:r>
            <a:r>
              <a:rPr lang="en-US" altLang="ko-KR" sz="2000" dirty="0"/>
              <a:t>&amp;</a:t>
            </a:r>
            <a:r>
              <a:rPr lang="ko-KR" altLang="en-US" sz="2000" dirty="0"/>
              <a:t>지방흡입 관련 재미있는 질문</a:t>
            </a:r>
            <a:r>
              <a:rPr lang="en-US" altLang="ko-KR" sz="2000" dirty="0"/>
              <a:t>＇</a:t>
            </a:r>
            <a:r>
              <a:rPr lang="ko-KR" altLang="en-US" sz="2000" dirty="0"/>
              <a:t>을 한다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</a:t>
            </a:r>
            <a:r>
              <a:rPr lang="ko-KR" altLang="en-US" sz="2000" dirty="0"/>
              <a:t>  그 이후 </a:t>
            </a:r>
            <a:r>
              <a:rPr lang="en-US" altLang="ko-KR" sz="2000" dirty="0"/>
              <a:t>＇</a:t>
            </a:r>
            <a:r>
              <a:rPr lang="ko-KR" altLang="en-US" sz="2000" dirty="0"/>
              <a:t>저희가 요청하는 질문</a:t>
            </a:r>
            <a:r>
              <a:rPr lang="en-US" altLang="ko-KR" sz="2000" dirty="0"/>
              <a:t>＇</a:t>
            </a:r>
            <a:r>
              <a:rPr lang="ko-KR" altLang="en-US" sz="2000" dirty="0"/>
              <a:t>을 한다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3) </a:t>
            </a:r>
            <a:r>
              <a:rPr lang="ko-KR" altLang="en-US" sz="2000" dirty="0"/>
              <a:t>고객들의 질문 중에  전문가</a:t>
            </a:r>
            <a:r>
              <a:rPr lang="en-US" altLang="ko-KR" sz="2000" dirty="0"/>
              <a:t>(</a:t>
            </a:r>
            <a:r>
              <a:rPr lang="ko-KR" altLang="en-US" sz="2000" dirty="0"/>
              <a:t>의사</a:t>
            </a:r>
            <a:r>
              <a:rPr lang="en-US" altLang="ko-KR" sz="2000" dirty="0"/>
              <a:t>)</a:t>
            </a:r>
            <a:r>
              <a:rPr lang="ko-KR" altLang="en-US" sz="2000" dirty="0"/>
              <a:t>의 답변이 필요한 부분을 정리한 뒤</a:t>
            </a:r>
            <a:r>
              <a:rPr lang="en-US" altLang="ko-KR" sz="2000" dirty="0"/>
              <a:t>,</a:t>
            </a:r>
          </a:p>
          <a:p>
            <a:pPr>
              <a:lnSpc>
                <a:spcPct val="140000"/>
              </a:lnSpc>
            </a:pPr>
            <a:r>
              <a:rPr lang="en-US" altLang="ko-KR" sz="2000" dirty="0"/>
              <a:t>   </a:t>
            </a:r>
            <a:r>
              <a:rPr lang="ko-KR" altLang="en-US" sz="2000" dirty="0"/>
              <a:t>영상 말미에 전문가</a:t>
            </a:r>
            <a:r>
              <a:rPr lang="en-US" altLang="ko-KR" sz="2000" dirty="0"/>
              <a:t>(</a:t>
            </a:r>
            <a:r>
              <a:rPr lang="ko-KR" altLang="en-US" sz="2000" dirty="0"/>
              <a:t>의사</a:t>
            </a:r>
            <a:r>
              <a:rPr lang="en-US" altLang="ko-KR" sz="2000" dirty="0"/>
              <a:t>)</a:t>
            </a:r>
            <a:r>
              <a:rPr lang="ko-KR" altLang="en-US" sz="2000" dirty="0"/>
              <a:t>가 이 부분에 대해 답변을 해준다</a:t>
            </a:r>
            <a:endParaRPr lang="en-US" altLang="ko-KR" sz="2000" dirty="0"/>
          </a:p>
          <a:p>
            <a:pPr>
              <a:lnSpc>
                <a:spcPct val="140000"/>
              </a:lnSpc>
            </a:pPr>
            <a:r>
              <a:rPr lang="en-US" altLang="ko-KR" sz="2000" dirty="0"/>
              <a:t>   (</a:t>
            </a:r>
            <a:r>
              <a:rPr lang="ko-KR" altLang="en-US" sz="2000" dirty="0"/>
              <a:t>전문가는 인터뷰에 참여하지 않고</a:t>
            </a:r>
            <a:r>
              <a:rPr lang="en-US" altLang="ko-KR" sz="2000" dirty="0"/>
              <a:t>, </a:t>
            </a:r>
            <a:r>
              <a:rPr lang="ko-KR" altLang="en-US" sz="2000" dirty="0"/>
              <a:t>스튜디오에서 답변만 해주는 형식</a:t>
            </a:r>
            <a:r>
              <a:rPr lang="en-US" altLang="ko-KR" sz="2000" dirty="0"/>
              <a:t>)</a:t>
            </a:r>
            <a:endParaRPr lang="en-US" altLang="ko-KR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583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77B32-2F8B-6FFD-2DB6-64E2C0A3B079}"/>
              </a:ext>
            </a:extLst>
          </p:cNvPr>
          <p:cNvSpPr txBox="1"/>
          <p:nvPr/>
        </p:nvSpPr>
        <p:spPr>
          <a:xfrm>
            <a:off x="357628" y="118917"/>
            <a:ext cx="11018111" cy="719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en-US" altLang="ko-KR" sz="2400" dirty="0"/>
          </a:p>
          <a:p>
            <a:pPr>
              <a:lnSpc>
                <a:spcPct val="140000"/>
              </a:lnSpc>
            </a:pPr>
            <a:r>
              <a:rPr lang="en-US" altLang="ko-KR" sz="2800" dirty="0">
                <a:highlight>
                  <a:srgbClr val="FFFF00"/>
                </a:highlight>
              </a:rPr>
              <a:t>5. </a:t>
            </a:r>
            <a:r>
              <a:rPr lang="ko-KR" altLang="en-US" sz="2800" dirty="0">
                <a:highlight>
                  <a:srgbClr val="FFFF00"/>
                </a:highlight>
              </a:rPr>
              <a:t>질문 예시 </a:t>
            </a:r>
            <a:endParaRPr lang="en-US" altLang="ko-KR" sz="2800" dirty="0">
              <a:highlight>
                <a:srgbClr val="FFFF00"/>
              </a:highlight>
            </a:endParaRPr>
          </a:p>
          <a:p>
            <a:pPr>
              <a:lnSpc>
                <a:spcPct val="140000"/>
              </a:lnSpc>
            </a:pPr>
            <a:r>
              <a:rPr lang="en-US" altLang="ko-KR" dirty="0">
                <a:highlight>
                  <a:srgbClr val="FFFF00"/>
                </a:highlight>
              </a:rPr>
              <a:t>   5-1) </a:t>
            </a:r>
            <a:r>
              <a:rPr lang="ko-KR" altLang="en-US" dirty="0">
                <a:highlight>
                  <a:srgbClr val="FFFF00"/>
                </a:highlight>
              </a:rPr>
              <a:t>재미있는 질문 예시 </a:t>
            </a:r>
            <a:endParaRPr lang="en-US" altLang="ko-KR" dirty="0">
              <a:highlight>
                <a:srgbClr val="FFFF00"/>
              </a:highlight>
            </a:endParaRPr>
          </a:p>
          <a:p>
            <a:pPr>
              <a:lnSpc>
                <a:spcPct val="140000"/>
              </a:lnSpc>
            </a:pPr>
            <a:r>
              <a:rPr lang="en-US" altLang="ko-KR" sz="2800" dirty="0"/>
              <a:t>     </a:t>
            </a:r>
            <a:r>
              <a:rPr lang="en-US" altLang="ko-KR" dirty="0"/>
              <a:t>1) </a:t>
            </a:r>
            <a:r>
              <a:rPr lang="ko-KR" altLang="en-US" dirty="0"/>
              <a:t>다이어트를 하기 위해 해봤던 것들은 무엇이 있을까요</a:t>
            </a:r>
            <a:r>
              <a:rPr lang="en-US" altLang="ko-KR" dirty="0"/>
              <a:t>?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2) </a:t>
            </a:r>
            <a:r>
              <a:rPr lang="ko-KR" altLang="en-US" dirty="0"/>
              <a:t>다이어트를 위해 지방흡입 고민해보신 적 있으시나요</a:t>
            </a:r>
            <a:r>
              <a:rPr lang="en-US" altLang="ko-KR" dirty="0"/>
              <a:t>?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3) </a:t>
            </a:r>
            <a:r>
              <a:rPr lang="ko-KR" altLang="en-US" dirty="0"/>
              <a:t>주변에 운동으로 해서 다이어트 뺀 것과 지방흡입으로 살 뺀 것에 대한 인식차이가 있을까요</a:t>
            </a:r>
            <a:r>
              <a:rPr lang="en-US" altLang="ko-KR" dirty="0"/>
              <a:t>?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4) </a:t>
            </a:r>
            <a:r>
              <a:rPr lang="ko-KR" altLang="en-US" dirty="0"/>
              <a:t>지방흡입으로 복근까지 만들 수 있다는 것 아시나요</a:t>
            </a:r>
            <a:r>
              <a:rPr lang="en-US" altLang="ko-KR" dirty="0"/>
              <a:t>?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5) </a:t>
            </a:r>
            <a:r>
              <a:rPr lang="ko-KR" altLang="en-US" dirty="0"/>
              <a:t>내 친구가 지방흡입 해서 </a:t>
            </a:r>
            <a:r>
              <a:rPr lang="ko-KR" altLang="en-US" dirty="0" err="1"/>
              <a:t>날씬해지면</a:t>
            </a:r>
            <a:r>
              <a:rPr lang="ko-KR" altLang="en-US" dirty="0"/>
              <a:t> 나는 어떻게 반응할까요</a:t>
            </a:r>
            <a:r>
              <a:rPr lang="en-US" altLang="ko-KR" dirty="0"/>
              <a:t>?</a:t>
            </a:r>
          </a:p>
          <a:p>
            <a:pPr>
              <a:lnSpc>
                <a:spcPct val="140000"/>
              </a:lnSpc>
            </a:pPr>
            <a:r>
              <a:rPr lang="ko-KR" altLang="en-US" dirty="0"/>
              <a:t>        등등을 조금 더 재미있게 질문을 만들어서 인터뷰때 사용하셨으면 합니다</a:t>
            </a:r>
            <a:r>
              <a:rPr lang="en-US" altLang="ko-KR" dirty="0"/>
              <a:t>. </a:t>
            </a:r>
          </a:p>
          <a:p>
            <a:pPr>
              <a:lnSpc>
                <a:spcPct val="140000"/>
              </a:lnSpc>
            </a:pPr>
            <a:endParaRPr lang="en-US" altLang="ko-KR" sz="1800" dirty="0">
              <a:highlight>
                <a:srgbClr val="FFFF00"/>
              </a:highlight>
            </a:endParaRPr>
          </a:p>
          <a:p>
            <a:pPr>
              <a:lnSpc>
                <a:spcPct val="140000"/>
              </a:lnSpc>
            </a:pPr>
            <a:r>
              <a:rPr lang="en-US" altLang="ko-KR" sz="1800" dirty="0">
                <a:highlight>
                  <a:srgbClr val="FFFF00"/>
                </a:highlight>
              </a:rPr>
              <a:t>   5-2) </a:t>
            </a:r>
            <a:r>
              <a:rPr lang="ko-KR" altLang="en-US" dirty="0">
                <a:highlight>
                  <a:srgbClr val="FFFF00"/>
                </a:highlight>
              </a:rPr>
              <a:t>요청하는 </a:t>
            </a:r>
            <a:r>
              <a:rPr lang="ko-KR" altLang="en-US" sz="1800" dirty="0">
                <a:highlight>
                  <a:srgbClr val="FFFF00"/>
                </a:highlight>
              </a:rPr>
              <a:t>질문 </a:t>
            </a:r>
            <a:r>
              <a:rPr lang="en-US" altLang="ko-KR" sz="1800" dirty="0">
                <a:highlight>
                  <a:srgbClr val="FFFF00"/>
                </a:highlight>
              </a:rPr>
              <a:t>(</a:t>
            </a:r>
            <a:r>
              <a:rPr lang="ko-KR" altLang="en-US" sz="1800" dirty="0">
                <a:highlight>
                  <a:srgbClr val="FFFF00"/>
                </a:highlight>
              </a:rPr>
              <a:t>★ ★ ★</a:t>
            </a:r>
            <a:r>
              <a:rPr lang="en-US" altLang="ko-KR" sz="1800" dirty="0">
                <a:highlight>
                  <a:srgbClr val="FFFF00"/>
                </a:highlight>
              </a:rPr>
              <a:t>) </a:t>
            </a:r>
            <a:r>
              <a:rPr lang="ko-KR" altLang="en-US" sz="1800" dirty="0">
                <a:highlight>
                  <a:srgbClr val="FFFF00"/>
                </a:highlight>
              </a:rPr>
              <a:t> </a:t>
            </a:r>
            <a:endParaRPr lang="en-US" altLang="ko-KR" sz="1800" dirty="0">
              <a:highlight>
                <a:srgbClr val="FFFF00"/>
              </a:highlight>
            </a:endParaRPr>
          </a:p>
          <a:p>
            <a:pPr>
              <a:lnSpc>
                <a:spcPct val="140000"/>
              </a:lnSpc>
            </a:pPr>
            <a:r>
              <a:rPr lang="en-US" altLang="ko-KR" dirty="0"/>
              <a:t>        [</a:t>
            </a:r>
            <a:r>
              <a:rPr lang="ko-KR" altLang="en-US" dirty="0"/>
              <a:t>요청하는 질문 확인 방법</a:t>
            </a:r>
            <a:r>
              <a:rPr lang="en-US" altLang="ko-KR" dirty="0"/>
              <a:t>] 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   - [</a:t>
            </a:r>
            <a:r>
              <a:rPr lang="ko-KR" altLang="en-US" dirty="0"/>
              <a:t>주제</a:t>
            </a:r>
            <a:r>
              <a:rPr lang="en-US" altLang="ko-KR" dirty="0"/>
              <a:t>] </a:t>
            </a:r>
            <a:r>
              <a:rPr lang="ko-KR" altLang="en-US" dirty="0"/>
              <a:t>지방흡입 관련 질문</a:t>
            </a:r>
            <a:endParaRPr lang="en-US" altLang="ko-KR" dirty="0"/>
          </a:p>
          <a:p>
            <a:pPr>
              <a:lnSpc>
                <a:spcPct val="140000"/>
              </a:lnSpc>
            </a:pPr>
            <a:r>
              <a:rPr lang="en-US" altLang="ko-KR" dirty="0"/>
              <a:t>           - [</a:t>
            </a:r>
            <a:r>
              <a:rPr lang="ko-KR" altLang="en-US" dirty="0"/>
              <a:t>링크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https://www.youtube.com/@Lydian/community</a:t>
            </a:r>
            <a:endParaRPr lang="en-US" altLang="ko-KR" dirty="0"/>
          </a:p>
          <a:p>
            <a:pPr>
              <a:lnSpc>
                <a:spcPct val="140000"/>
              </a:lnSpc>
            </a:pPr>
            <a:r>
              <a:rPr lang="en-US" altLang="ko-KR" dirty="0"/>
              <a:t>           - [</a:t>
            </a:r>
            <a:r>
              <a:rPr lang="ko-KR" altLang="en-US" dirty="0"/>
              <a:t>위치</a:t>
            </a:r>
            <a:r>
              <a:rPr lang="en-US" altLang="ko-KR" dirty="0"/>
              <a:t>] </a:t>
            </a:r>
            <a:r>
              <a:rPr lang="ko-KR" altLang="en-US" dirty="0" err="1"/>
              <a:t>리디안의원</a:t>
            </a:r>
            <a:r>
              <a:rPr lang="ko-KR" altLang="en-US" dirty="0"/>
              <a:t> 유튜브 </a:t>
            </a:r>
            <a:r>
              <a:rPr lang="en-US" altLang="ko-KR" dirty="0"/>
              <a:t>– </a:t>
            </a:r>
            <a:r>
              <a:rPr lang="ko-KR" altLang="en-US" dirty="0"/>
              <a:t>커뮤니티 </a:t>
            </a:r>
            <a:r>
              <a:rPr lang="en-US" altLang="ko-KR" dirty="0"/>
              <a:t>– </a:t>
            </a:r>
            <a:r>
              <a:rPr lang="ko-KR" altLang="en-US" dirty="0"/>
              <a:t>투표리스트 </a:t>
            </a:r>
            <a:r>
              <a:rPr lang="en-US" altLang="ko-KR" dirty="0"/>
              <a:t>(</a:t>
            </a:r>
            <a:r>
              <a:rPr lang="ko-KR" altLang="en-US" dirty="0"/>
              <a:t>글을 쭉 </a:t>
            </a:r>
            <a:r>
              <a:rPr lang="ko-KR" altLang="en-US" dirty="0" err="1"/>
              <a:t>내리다보면</a:t>
            </a:r>
            <a:r>
              <a:rPr lang="ko-KR" altLang="en-US" dirty="0"/>
              <a:t> 투표들이 꽤 많습니다</a:t>
            </a:r>
            <a:r>
              <a:rPr lang="en-US" altLang="ko-KR" dirty="0"/>
              <a:t>.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              </a:t>
            </a:r>
            <a:r>
              <a:rPr lang="ko-KR" altLang="en-US" dirty="0"/>
              <a:t>그 투표의 질문을 그대로 하시면 됩니다</a:t>
            </a:r>
            <a:r>
              <a:rPr lang="en-US" altLang="ko-KR" dirty="0"/>
              <a:t>. </a:t>
            </a:r>
          </a:p>
          <a:p>
            <a:pPr>
              <a:lnSpc>
                <a:spcPct val="140000"/>
              </a:lnSpc>
            </a:pPr>
            <a:r>
              <a:rPr lang="en-US" altLang="ko-KR" dirty="0"/>
              <a:t>                   </a:t>
            </a:r>
          </a:p>
        </p:txBody>
      </p:sp>
      <p:pic>
        <p:nvPicPr>
          <p:cNvPr id="3" name="그림 2" descr="텍스트, 가전용품, 스크린샷이(가) 표시된 사진&#10;&#10;자동 생성된 설명">
            <a:extLst>
              <a:ext uri="{FF2B5EF4-FFF2-40B4-BE49-F238E27FC236}">
                <a16:creationId xmlns:a16="http://schemas.microsoft.com/office/drawing/2014/main" id="{EC34B482-83AB-54BA-0CAF-999B242AA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156" y="10173147"/>
            <a:ext cx="5027536" cy="2100914"/>
          </a:xfrm>
          <a:prstGeom prst="rect">
            <a:avLst/>
          </a:prstGeom>
        </p:spPr>
      </p:pic>
      <p:pic>
        <p:nvPicPr>
          <p:cNvPr id="6" name="그림 5" descr="텍스트, 스크린샷, 번호이(가) 표시된 사진&#10;&#10;자동 생성된 설명">
            <a:extLst>
              <a:ext uri="{FF2B5EF4-FFF2-40B4-BE49-F238E27FC236}">
                <a16:creationId xmlns:a16="http://schemas.microsoft.com/office/drawing/2014/main" id="{9BCEF9B4-7489-CE4F-1630-B51039263E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124" y="8065931"/>
            <a:ext cx="3716215" cy="2010568"/>
          </a:xfrm>
          <a:prstGeom prst="rect">
            <a:avLst/>
          </a:prstGeom>
        </p:spPr>
      </p:pic>
      <p:pic>
        <p:nvPicPr>
          <p:cNvPr id="8" name="그림 7" descr="텍스트, 스크린샷, 폰트, 소프트웨어이(가) 표시된 사진&#10;&#10;자동 생성된 설명">
            <a:extLst>
              <a:ext uri="{FF2B5EF4-FFF2-40B4-BE49-F238E27FC236}">
                <a16:creationId xmlns:a16="http://schemas.microsoft.com/office/drawing/2014/main" id="{434F6C7C-D10C-984E-ED46-68D65E2D69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24" y="10123295"/>
            <a:ext cx="4146392" cy="2861680"/>
          </a:xfrm>
          <a:prstGeom prst="rect">
            <a:avLst/>
          </a:prstGeom>
        </p:spPr>
      </p:pic>
      <p:pic>
        <p:nvPicPr>
          <p:cNvPr id="10" name="그림 9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D4462DE9-DB4E-DD00-3244-11A91824BC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229600"/>
            <a:ext cx="4077693" cy="2355031"/>
          </a:xfrm>
          <a:prstGeom prst="rect">
            <a:avLst/>
          </a:prstGeom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B1536920-F241-C92F-785C-7A65666C1763}"/>
              </a:ext>
            </a:extLst>
          </p:cNvPr>
          <p:cNvCxnSpPr>
            <a:cxnSpLocks/>
          </p:cNvCxnSpPr>
          <p:nvPr/>
        </p:nvCxnSpPr>
        <p:spPr>
          <a:xfrm>
            <a:off x="4360984" y="6858000"/>
            <a:ext cx="1735016" cy="773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6616B95-F0CC-43C3-14D8-05711FE48C53}"/>
              </a:ext>
            </a:extLst>
          </p:cNvPr>
          <p:cNvSpPr txBox="1"/>
          <p:nvPr/>
        </p:nvSpPr>
        <p:spPr>
          <a:xfrm>
            <a:off x="6312876" y="763172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FF0000"/>
                </a:solidFill>
              </a:rPr>
              <a:t>예시</a:t>
            </a:r>
          </a:p>
        </p:txBody>
      </p:sp>
    </p:spTree>
    <p:extLst>
      <p:ext uri="{BB962C8B-B14F-4D97-AF65-F5344CB8AC3E}">
        <p14:creationId xmlns:p14="http://schemas.microsoft.com/office/powerpoint/2010/main" val="420941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77B32-2F8B-6FFD-2DB6-64E2C0A3B079}"/>
              </a:ext>
            </a:extLst>
          </p:cNvPr>
          <p:cNvSpPr txBox="1"/>
          <p:nvPr/>
        </p:nvSpPr>
        <p:spPr>
          <a:xfrm>
            <a:off x="385763" y="414338"/>
            <a:ext cx="2608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highlight>
                  <a:srgbClr val="FFFF00"/>
                </a:highlight>
              </a:rPr>
              <a:t>6. </a:t>
            </a:r>
            <a:r>
              <a:rPr lang="ko-KR" altLang="en-US" sz="2800" dirty="0">
                <a:highlight>
                  <a:srgbClr val="FFFF00"/>
                </a:highlight>
              </a:rPr>
              <a:t>참고 자료  </a:t>
            </a:r>
            <a:r>
              <a:rPr lang="en-US" altLang="ko-KR" sz="2800" dirty="0">
                <a:highlight>
                  <a:srgbClr val="FFFF00"/>
                </a:highlight>
              </a:rPr>
              <a:t>:</a:t>
            </a:r>
            <a:r>
              <a:rPr lang="en-US" altLang="ko-KR" sz="2800" dirty="0"/>
              <a:t> </a:t>
            </a:r>
          </a:p>
          <a:p>
            <a:r>
              <a:rPr lang="en-US" altLang="ko-KR" sz="2800" dirty="0"/>
              <a:t>   </a:t>
            </a:r>
            <a:endParaRPr lang="en-US" altLang="ko-K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56633-FBC6-D6CD-CE7C-B88F89A74350}"/>
              </a:ext>
            </a:extLst>
          </p:cNvPr>
          <p:cNvSpPr txBox="1"/>
          <p:nvPr/>
        </p:nvSpPr>
        <p:spPr>
          <a:xfrm>
            <a:off x="723900" y="1157216"/>
            <a:ext cx="11468100" cy="72869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# </a:t>
            </a:r>
            <a:r>
              <a:rPr lang="ko-KR" altLang="en-US" dirty="0"/>
              <a:t>다이어트와 지방흡입과 관련된 질문을 만들어서 물어보는 것을 권해드립니다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</a:t>
            </a:r>
            <a:r>
              <a:rPr lang="ko-KR" altLang="en-US" dirty="0"/>
              <a:t>(비중: 다이어트 30%, 지방흡입 70%)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  <a:p>
            <a:pPr>
              <a:lnSpc>
                <a:spcPct val="150000"/>
              </a:lnSpc>
            </a:pPr>
            <a:r>
              <a:rPr lang="en-US" altLang="ko-KR" dirty="0"/>
              <a:t># </a:t>
            </a:r>
            <a:r>
              <a:rPr lang="ko-KR" altLang="en-US" dirty="0"/>
              <a:t>지방흡입에 관련된 사람들의 일반적인 질문들과 대답 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   [01] 지방흡입 잘하는 병원 찾는 법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1600" dirty="0"/>
              <a:t>         </a:t>
            </a:r>
            <a:r>
              <a:rPr lang="ko-KR" altLang="en-US" sz="1600" dirty="0"/>
              <a:t>[링크] https://youtu.be/-j-0IBxbtg0?si=h97Pjujl-C0gmw_2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   [02] 지방 흡입하면 흉터 어디에 </a:t>
            </a:r>
            <a:r>
              <a:rPr lang="ko-KR" altLang="en-US" dirty="0" err="1"/>
              <a:t>어디에</a:t>
            </a:r>
            <a:r>
              <a:rPr lang="ko-KR" altLang="en-US" dirty="0"/>
              <a:t> 위치할까요?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 [링크] https://www.youtube.com/watch?v=4eko0NNbLGU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 [분량] 3분 40초~ 6분 20초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 [방향] 사람들이 생각하는 지방흡입 절개 위치(흉터 위치)와 </a:t>
            </a:r>
            <a:endParaRPr lang="en-US" altLang="ko-KR" sz="1600" dirty="0"/>
          </a:p>
          <a:p>
            <a:pPr>
              <a:lnSpc>
                <a:spcPct val="150000"/>
              </a:lnSpc>
            </a:pPr>
            <a:r>
              <a:rPr lang="en-US" altLang="ko-KR" sz="1600" dirty="0"/>
              <a:t>                 </a:t>
            </a:r>
            <a:r>
              <a:rPr lang="ko-KR" altLang="en-US" sz="1600" dirty="0"/>
              <a:t>"지방흡입 고수의 지방흡입 절개 위치(흉터 위치)"가 다르다. 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[03] 지방흡입 가격 병원마다 다른 이유를 아시나요?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  [링크] https://www.youtube.com/watch?v=IBBGihjP0gM&amp;t=293s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[04] 지방흡입 관련해서 사람들이 가장 많이 물어보는 질문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  [링크] https://youtu.be/ljizImUxhj4?si=kM9lxCCYqWP3AqGy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[05] </a:t>
            </a:r>
            <a:r>
              <a:rPr lang="ko-KR" altLang="en-US" dirty="0" err="1"/>
              <a:t>그외</a:t>
            </a:r>
            <a:r>
              <a:rPr lang="ko-KR" altLang="en-US" dirty="0"/>
              <a:t> 관련한 질문</a:t>
            </a:r>
          </a:p>
          <a:p>
            <a:pPr>
              <a:lnSpc>
                <a:spcPct val="150000"/>
              </a:lnSpc>
            </a:pPr>
            <a:r>
              <a:rPr lang="en-US" altLang="ko-KR" sz="1600" dirty="0"/>
              <a:t>        </a:t>
            </a:r>
            <a:r>
              <a:rPr lang="ko-KR" altLang="en-US" sz="1600" dirty="0"/>
              <a:t>복근성형 관련해서 사람들이 가장 물어보는 질문</a:t>
            </a:r>
          </a:p>
          <a:p>
            <a:pPr>
              <a:lnSpc>
                <a:spcPct val="150000"/>
              </a:lnSpc>
            </a:pPr>
            <a:r>
              <a:rPr lang="ko-KR" altLang="en-US" sz="1600" dirty="0"/>
              <a:t>        [링크] https://www.youtube.com/watch?v=hHscTUCHy-4</a:t>
            </a:r>
          </a:p>
        </p:txBody>
      </p:sp>
    </p:spTree>
    <p:extLst>
      <p:ext uri="{BB962C8B-B14F-4D97-AF65-F5344CB8AC3E}">
        <p14:creationId xmlns:p14="http://schemas.microsoft.com/office/powerpoint/2010/main" val="286050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561</Words>
  <Application>Microsoft Office PowerPoint</Application>
  <PresentationFormat>와이드스크린</PresentationFormat>
  <Paragraphs>61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MA3678</dc:creator>
  <cp:lastModifiedBy>MA3678</cp:lastModifiedBy>
  <cp:revision>4</cp:revision>
  <dcterms:created xsi:type="dcterms:W3CDTF">2023-11-03T06:51:35Z</dcterms:created>
  <dcterms:modified xsi:type="dcterms:W3CDTF">2023-11-13T03:31:21Z</dcterms:modified>
</cp:coreProperties>
</file>