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6" r:id="rId4"/>
    <p:sldId id="257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2"/>
    <p:restoredTop sz="97097"/>
  </p:normalViewPr>
  <p:slideViewPr>
    <p:cSldViewPr snapToGrid="0" snapToObjects="1">
      <p:cViewPr varScale="1">
        <p:scale>
          <a:sx n="147" d="100"/>
          <a:sy n="147" d="100"/>
        </p:scale>
        <p:origin x="21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EA5FA0-E0D9-9B4D-AD1A-ECB99F3F6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C51907D-AA21-1840-86BE-430C212EB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680BEA6-6C0E-C445-83B4-1F792AA7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B07B1D-415F-2B44-A31D-510F90A1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035EA33-9BE5-0043-AA50-BDF03029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6987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5FA3F3-46D2-3945-BDC2-159A07FD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519DFBA-FE04-F64C-BCAA-5605E9356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E425F7-7981-5E45-905B-C4473B8A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F51CDF-CF4D-DD47-A479-59F02D21C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098D98-9DA4-0944-B507-C7ED245D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98741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CE4411-EFA6-0B40-84D7-A7B858A690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23E795A-7E45-2149-81B5-AB703DB86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E19DB2-85AD-D845-AC00-3845CD80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23C76E0-30DB-9B42-8ECE-E87FE883C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4720332-55A9-5F4D-B477-A3FEF26E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65359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9ABFEE-0365-3B46-A85B-937BB27D1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D69A127-C4E2-7447-B3A3-84C520FC2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FEE88E5-A9C4-9B41-B2DD-064483E1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C08FB8-3F8E-5140-9100-F56FC244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7EEE09-30C9-744F-985B-2A6EB3379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27537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21E045-B66F-C14C-BAFF-6AB2CE11E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090038D-DADA-9B44-97BE-59D1911A0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6CC280-2F49-734B-8D3B-5ABA6D46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B828DAC-7394-E046-8D77-8A647E71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821965-D43F-A34B-AD6B-E6EFF295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72001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095122-8107-8849-B019-4E3354BB0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8A6200-C2DB-EF44-B2AD-55733F0C3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D072B23-624C-3549-9C07-659D7D0DE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AAFFB75-3EFC-CF43-BB56-10901FE3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0CB15D7-A1D0-EC4D-A244-CED2565B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AD1870C-7A17-D34A-BD97-07A76474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2796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C0A643-18B0-BF4C-BB8E-2F493C567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FD1C06-FA2A-EF42-9E01-53BEA0B07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E3ED2B9-86A8-8D44-93C8-AE627DDAD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AB85BC7-E123-864D-8732-63B518D53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48542C1-91F8-704D-944C-275A78D0FF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E8C8895-E370-4A44-9A3B-E547620A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039F43A-B64F-AA4C-A680-383C249D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644022F-6835-904B-B9E9-2C832A68F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7484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4A3D02-F509-084C-A70B-B607E168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B86524F-A8B1-CE49-BFFE-747D50F3B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99ABE59-2997-4248-923F-5764E6F1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D1099C6-5941-6D47-9867-ED6D55AD2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1629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AEFDDE6-48FC-C94B-9C95-BB9272AE3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AED2530-8A9D-6A4C-9ED8-09038177D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D12914-58E0-B045-95A5-9D8B56E1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8053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32DA0C-AB94-3A46-87A9-D618CFDA4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C91400-9BA3-764D-B461-930E0C6A4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FDC468E-B10C-9A48-BFA4-3F703FEDE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2C5B106-FFE3-E641-9EB1-E9B2C6BC1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6DF000-033D-1843-AF4F-B54116CD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0B6B87-DC51-FB4A-8879-B1698B363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10518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75E04E-EFBA-604C-8B56-31C9D0AB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2B9A326-CF79-1645-8D48-7108CCC82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8EB1952-63E3-D943-A806-5C5AD834F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1CDFE4F-37C0-DD43-9B11-9545EB73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14DB82-403A-8542-ACC2-66149AF6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32170FB-E5A9-674E-BE8E-BA3B9FB1E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74865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118A7DB-9AA0-1A41-B7C6-440B22B6D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2869311-BBCE-8B4F-961B-3446F97CA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2AC780-D157-164A-8221-87AA3C59E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D82E-365A-A041-9593-A33EB01E7C81}" type="datetimeFigureOut">
              <a:rPr kumimoji="1" lang="ko-KR" altLang="en-US" smtClean="0"/>
              <a:t>2023. 8. 30.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1490609-D47C-274C-9EE4-C0AF50504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2BD7ED-6F00-2F4A-91F5-1E3E99E14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291B1-D011-5243-87D5-780F2B7ECE8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7795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9304C8F-A4E2-1746-8E5F-62C93EBF41FC}"/>
              </a:ext>
            </a:extLst>
          </p:cNvPr>
          <p:cNvSpPr txBox="1"/>
          <p:nvPr/>
        </p:nvSpPr>
        <p:spPr>
          <a:xfrm>
            <a:off x="383178" y="409303"/>
            <a:ext cx="3472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2800" dirty="0"/>
              <a:t>9</a:t>
            </a:r>
            <a:r>
              <a:rPr kumimoji="1" lang="ko-KR" altLang="en-US" sz="2800" dirty="0"/>
              <a:t>월 </a:t>
            </a:r>
            <a:r>
              <a:rPr kumimoji="1" lang="en-US" altLang="ko-KR" sz="2800" dirty="0"/>
              <a:t>7</a:t>
            </a:r>
            <a:r>
              <a:rPr kumimoji="1" lang="ko-KR" altLang="en-US" sz="2800" dirty="0"/>
              <a:t>일 촬영 이미지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37BB07-79CF-F84E-A200-F5F18C67EDDB}"/>
              </a:ext>
            </a:extLst>
          </p:cNvPr>
          <p:cNvSpPr txBox="1"/>
          <p:nvPr/>
        </p:nvSpPr>
        <p:spPr>
          <a:xfrm>
            <a:off x="334139" y="1084217"/>
            <a:ext cx="4229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#</a:t>
            </a:r>
            <a:r>
              <a:rPr kumimoji="1" lang="ko-KR" altLang="en-US" dirty="0"/>
              <a:t>배역 남자</a:t>
            </a:r>
            <a:r>
              <a:rPr kumimoji="1" lang="en-US" altLang="ko-KR" dirty="0"/>
              <a:t> 4</a:t>
            </a:r>
            <a:r>
              <a:rPr kumimoji="1" lang="ko-KR" altLang="en-US" dirty="0"/>
              <a:t>명 </a:t>
            </a:r>
            <a:r>
              <a:rPr kumimoji="1" lang="en-US" altLang="ko-KR" dirty="0"/>
              <a:t>/</a:t>
            </a:r>
            <a:r>
              <a:rPr kumimoji="1" lang="ko-KR" altLang="en-US" dirty="0"/>
              <a:t> 여자</a:t>
            </a:r>
            <a:r>
              <a:rPr kumimoji="1" lang="en-US" altLang="ko-KR" dirty="0"/>
              <a:t>2</a:t>
            </a:r>
            <a:r>
              <a:rPr kumimoji="1" lang="ko-KR" altLang="en-US" dirty="0"/>
              <a:t>명</a:t>
            </a:r>
            <a:r>
              <a:rPr kumimoji="1" lang="en-US" altLang="ko-KR" dirty="0"/>
              <a:t> / </a:t>
            </a:r>
            <a:r>
              <a:rPr kumimoji="1" lang="ko-KR" altLang="en-US" dirty="0"/>
              <a:t>외국인 </a:t>
            </a:r>
            <a:r>
              <a:rPr kumimoji="1" lang="en-US" altLang="ko-KR" dirty="0"/>
              <a:t>1</a:t>
            </a:r>
            <a:r>
              <a:rPr kumimoji="1" lang="ko-KR" altLang="en-US" dirty="0"/>
              <a:t>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15D15B-73D9-2946-B5EB-FE648CD0F91F}"/>
              </a:ext>
            </a:extLst>
          </p:cNvPr>
          <p:cNvSpPr txBox="1"/>
          <p:nvPr/>
        </p:nvSpPr>
        <p:spPr>
          <a:xfrm>
            <a:off x="368938" y="1715589"/>
            <a:ext cx="53287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#</a:t>
            </a:r>
            <a:r>
              <a:rPr kumimoji="1" lang="ko-KR" altLang="en-US" dirty="0" err="1"/>
              <a:t>촬영내용</a:t>
            </a:r>
            <a:endParaRPr kumimoji="1" lang="en-US" altLang="ko-KR" dirty="0"/>
          </a:p>
          <a:p>
            <a:r>
              <a:rPr kumimoji="1" lang="en-US" altLang="ko-KR" dirty="0"/>
              <a:t>-KT&amp;G</a:t>
            </a:r>
            <a:r>
              <a:rPr kumimoji="1" lang="ko-KR" altLang="en-US" dirty="0"/>
              <a:t>본사에서 회의를 하는 남자배우</a:t>
            </a:r>
            <a:r>
              <a:rPr kumimoji="1" lang="en-US" altLang="ko-KR" dirty="0"/>
              <a:t>(</a:t>
            </a:r>
            <a:r>
              <a:rPr kumimoji="1" lang="ko-KR" altLang="en-US" dirty="0" err="1"/>
              <a:t>합성촬영</a:t>
            </a:r>
            <a:r>
              <a:rPr kumimoji="1" lang="en-US" altLang="ko-KR" dirty="0"/>
              <a:t>)</a:t>
            </a:r>
          </a:p>
          <a:p>
            <a:r>
              <a:rPr kumimoji="1" lang="en-US" altLang="ko-KR" dirty="0"/>
              <a:t>-</a:t>
            </a:r>
            <a:r>
              <a:rPr kumimoji="1" lang="ko-KR" altLang="en-US" dirty="0"/>
              <a:t>릴 매장에서 회의를 하는 남자배우 </a:t>
            </a:r>
            <a:r>
              <a:rPr kumimoji="1" lang="en-US" altLang="ko-KR" dirty="0"/>
              <a:t>/</a:t>
            </a:r>
            <a:r>
              <a:rPr kumimoji="1" lang="ko-KR" altLang="en-US" dirty="0"/>
              <a:t> 외국인 배우</a:t>
            </a:r>
            <a:endParaRPr kumimoji="1" lang="en-US" altLang="ko-KR" dirty="0"/>
          </a:p>
          <a:p>
            <a:r>
              <a:rPr kumimoji="1" lang="en-US" altLang="ko-KR" dirty="0"/>
              <a:t>-</a:t>
            </a:r>
            <a:r>
              <a:rPr kumimoji="1" lang="ko-KR" altLang="en-US" dirty="0"/>
              <a:t>릴 매장에서 물건을 보는 소비자 남자 배우</a:t>
            </a:r>
            <a:endParaRPr kumimoji="1" lang="en-US" altLang="ko-KR" dirty="0"/>
          </a:p>
          <a:p>
            <a:r>
              <a:rPr kumimoji="1" lang="en-US" altLang="ko-KR" dirty="0"/>
              <a:t>-</a:t>
            </a:r>
            <a:r>
              <a:rPr kumimoji="1" lang="ko-KR" altLang="en-US" dirty="0"/>
              <a:t>합성 촬영</a:t>
            </a:r>
            <a:endParaRPr kumimoji="1" lang="en-US" altLang="ko-KR" dirty="0"/>
          </a:p>
          <a:p>
            <a:r>
              <a:rPr kumimoji="1" lang="en-US" altLang="ko-KR" dirty="0"/>
              <a:t>-</a:t>
            </a:r>
            <a:r>
              <a:rPr kumimoji="1" lang="ko-KR" altLang="en-US" dirty="0"/>
              <a:t>로비 및 외경 걷는 이미지 촬영</a:t>
            </a:r>
            <a:endParaRPr kumimoji="1" lang="en-US" altLang="ko-K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EA3B94-C0C4-2E4F-9708-4DA3AE744A67}"/>
              </a:ext>
            </a:extLst>
          </p:cNvPr>
          <p:cNvSpPr txBox="1"/>
          <p:nvPr/>
        </p:nvSpPr>
        <p:spPr>
          <a:xfrm>
            <a:off x="383178" y="3880154"/>
            <a:ext cx="5835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#</a:t>
            </a:r>
            <a:r>
              <a:rPr kumimoji="1" lang="ko-KR" altLang="en-US" dirty="0"/>
              <a:t>의상</a:t>
            </a:r>
            <a:endParaRPr kumimoji="1" lang="en-US" altLang="ko-KR" dirty="0"/>
          </a:p>
          <a:p>
            <a:r>
              <a:rPr kumimoji="1" lang="ko-KR" altLang="en-US" dirty="0" err="1"/>
              <a:t>패셔너블한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오피스룩</a:t>
            </a:r>
            <a:r>
              <a:rPr kumimoji="1" lang="ko-KR" altLang="en-US" dirty="0"/>
              <a:t> 남자 </a:t>
            </a:r>
            <a:r>
              <a:rPr kumimoji="1" lang="en-US" altLang="ko-KR" dirty="0"/>
              <a:t>3</a:t>
            </a:r>
            <a:r>
              <a:rPr kumimoji="1" lang="ko-KR" altLang="en-US" dirty="0"/>
              <a:t>명</a:t>
            </a:r>
            <a:r>
              <a:rPr kumimoji="1" lang="en-US" altLang="ko-KR" dirty="0"/>
              <a:t>,</a:t>
            </a:r>
            <a:r>
              <a:rPr kumimoji="1" lang="ko-KR" altLang="en-US" dirty="0"/>
              <a:t> 여자 </a:t>
            </a:r>
            <a:r>
              <a:rPr kumimoji="1" lang="en-US" altLang="ko-KR" dirty="0"/>
              <a:t>2</a:t>
            </a:r>
            <a:r>
              <a:rPr kumimoji="1" lang="ko-KR" altLang="en-US" dirty="0"/>
              <a:t>명</a:t>
            </a:r>
            <a:endParaRPr kumimoji="1" lang="en-US" altLang="ko-KR" dirty="0"/>
          </a:p>
          <a:p>
            <a:r>
              <a:rPr kumimoji="1" lang="ko-KR" altLang="en-US" dirty="0"/>
              <a:t>외국인 배우나 소비자 배우는 의상 가져오라고 할 예정</a:t>
            </a:r>
            <a:endParaRPr kumimoji="1" lang="en-US" altLang="ko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E8C879B-1A6F-5840-8961-2642F0FCFE7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327" y="4640327"/>
            <a:ext cx="3727269" cy="19946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F17F317-BF16-8C4A-8512-51E43474465F}"/>
              </a:ext>
            </a:extLst>
          </p:cNvPr>
          <p:cNvSpPr txBox="1"/>
          <p:nvPr/>
        </p:nvSpPr>
        <p:spPr>
          <a:xfrm>
            <a:off x="368938" y="5175967"/>
            <a:ext cx="4774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#</a:t>
            </a:r>
            <a:r>
              <a:rPr kumimoji="1" lang="ko-KR" altLang="en-US" dirty="0"/>
              <a:t>주색</a:t>
            </a:r>
            <a:endParaRPr kumimoji="1" lang="en-US" altLang="ko-KR" dirty="0"/>
          </a:p>
          <a:p>
            <a:r>
              <a:rPr kumimoji="1" lang="ko-KR" altLang="en-US" dirty="0"/>
              <a:t>로고 파랑</a:t>
            </a:r>
            <a:r>
              <a:rPr kumimoji="1" lang="en-US" altLang="ko-KR" dirty="0"/>
              <a:t>(</a:t>
            </a:r>
            <a:r>
              <a:rPr kumimoji="1" lang="ko-KR" altLang="en-US" dirty="0"/>
              <a:t>하늘</a:t>
            </a:r>
            <a:r>
              <a:rPr kumimoji="1" lang="en-US" altLang="ko-KR" dirty="0"/>
              <a:t>),</a:t>
            </a:r>
            <a:r>
              <a:rPr kumimoji="1" lang="ko-KR" altLang="en-US" dirty="0"/>
              <a:t> 초록</a:t>
            </a:r>
            <a:r>
              <a:rPr kumimoji="1" lang="en-US" altLang="ko-KR" dirty="0"/>
              <a:t>,</a:t>
            </a:r>
            <a:r>
              <a:rPr kumimoji="1" lang="ko-KR" altLang="en-US" dirty="0"/>
              <a:t> 주황</a:t>
            </a:r>
            <a:r>
              <a:rPr kumimoji="1" lang="en-US" altLang="ko-KR" dirty="0"/>
              <a:t>,</a:t>
            </a:r>
            <a:r>
              <a:rPr kumimoji="1" lang="ko-KR" altLang="en-US" dirty="0"/>
              <a:t> 빨강</a:t>
            </a:r>
            <a:endParaRPr kumimoji="1" lang="en-US" altLang="ko-KR" dirty="0"/>
          </a:p>
          <a:p>
            <a:r>
              <a:rPr kumimoji="1" lang="en-US" altLang="ko-KR" dirty="0"/>
              <a:t>-&gt;</a:t>
            </a:r>
            <a:r>
              <a:rPr kumimoji="1" lang="ko-KR" altLang="en-US" dirty="0"/>
              <a:t> 너무 대놓고 따라하면 촌스러워서 참고만</a:t>
            </a:r>
            <a:endParaRPr kumimoji="1"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791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26BBAAE9-60CD-4F49-9E75-5E9A2CF5542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578" y="1335406"/>
            <a:ext cx="2261811" cy="295168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DA729699-797C-A147-8930-FDA39472C52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9019" y="1335406"/>
            <a:ext cx="1724696" cy="237409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6954462B-0A9B-704E-97E4-BE626592EF5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6222" y="3955869"/>
            <a:ext cx="2070290" cy="2625634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A42A8A1D-A8FC-8045-B8F7-98B94E5C95E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0481" y="1379956"/>
            <a:ext cx="1655612" cy="2329543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F81B0FB8-AB10-154B-9C5A-E1C7D44EC5F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6126" y="3957229"/>
            <a:ext cx="2320011" cy="2624274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7497EC31-7EF3-6548-8793-9529CED142B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5751" y="3955869"/>
            <a:ext cx="2217472" cy="205339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85164B1-521B-0D45-82D1-658BFEC933DD}"/>
              </a:ext>
            </a:extLst>
          </p:cNvPr>
          <p:cNvSpPr txBox="1"/>
          <p:nvPr/>
        </p:nvSpPr>
        <p:spPr>
          <a:xfrm>
            <a:off x="281018" y="306902"/>
            <a:ext cx="1162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/>
              <a:t>-</a:t>
            </a:r>
            <a:r>
              <a:rPr kumimoji="1" lang="ko-KR" altLang="en-US" dirty="0" err="1"/>
              <a:t>패셔너블한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오피스룩</a:t>
            </a:r>
            <a:r>
              <a:rPr kumimoji="1" lang="ko-KR" altLang="en-US" dirty="0"/>
              <a:t> 남자 </a:t>
            </a:r>
            <a:r>
              <a:rPr kumimoji="1" lang="en-US" altLang="ko-KR" dirty="0"/>
              <a:t>3</a:t>
            </a:r>
            <a:r>
              <a:rPr kumimoji="1" lang="ko-KR" altLang="en-US" dirty="0"/>
              <a:t>명</a:t>
            </a:r>
            <a:r>
              <a:rPr kumimoji="1" lang="en-US" altLang="ko-KR" dirty="0"/>
              <a:t>,</a:t>
            </a:r>
            <a:r>
              <a:rPr kumimoji="1" lang="ko-KR" altLang="en-US" dirty="0"/>
              <a:t> 여자 </a:t>
            </a:r>
            <a:r>
              <a:rPr kumimoji="1" lang="en-US" altLang="ko-KR" dirty="0"/>
              <a:t>2</a:t>
            </a:r>
            <a:r>
              <a:rPr kumimoji="1" lang="ko-KR" altLang="en-US" dirty="0"/>
              <a:t>명 참고 이미지</a:t>
            </a:r>
            <a:endParaRPr kumimoji="1"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3258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9304C8F-A4E2-1746-8E5F-62C93EBF41FC}"/>
              </a:ext>
            </a:extLst>
          </p:cNvPr>
          <p:cNvSpPr txBox="1"/>
          <p:nvPr/>
        </p:nvSpPr>
        <p:spPr>
          <a:xfrm>
            <a:off x="383178" y="409303"/>
            <a:ext cx="3472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2800" dirty="0"/>
              <a:t>9</a:t>
            </a:r>
            <a:r>
              <a:rPr kumimoji="1" lang="ko-KR" altLang="en-US" sz="2800" dirty="0"/>
              <a:t>월 </a:t>
            </a:r>
            <a:r>
              <a:rPr kumimoji="1" lang="en-US" altLang="ko-KR" sz="2800" dirty="0"/>
              <a:t>8</a:t>
            </a:r>
            <a:r>
              <a:rPr kumimoji="1" lang="ko-KR" altLang="en-US" sz="2800" dirty="0"/>
              <a:t>일 촬영 이미지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37BB07-79CF-F84E-A200-F5F18C67EDDB}"/>
              </a:ext>
            </a:extLst>
          </p:cNvPr>
          <p:cNvSpPr txBox="1"/>
          <p:nvPr/>
        </p:nvSpPr>
        <p:spPr>
          <a:xfrm>
            <a:off x="334139" y="1084217"/>
            <a:ext cx="297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#</a:t>
            </a:r>
            <a:r>
              <a:rPr kumimoji="1" lang="ko-KR" altLang="en-US" dirty="0"/>
              <a:t>배역</a:t>
            </a:r>
            <a:r>
              <a:rPr kumimoji="1" lang="en-US" altLang="ko-KR" dirty="0"/>
              <a:t> :</a:t>
            </a:r>
            <a:r>
              <a:rPr kumimoji="1" lang="ko-KR" altLang="en-US" dirty="0"/>
              <a:t> 남자</a:t>
            </a:r>
            <a:r>
              <a:rPr kumimoji="1" lang="en-US" altLang="ko-KR" dirty="0"/>
              <a:t> 3</a:t>
            </a:r>
            <a:r>
              <a:rPr kumimoji="1" lang="ko-KR" altLang="en-US" dirty="0"/>
              <a:t>명 </a:t>
            </a:r>
            <a:r>
              <a:rPr kumimoji="1" lang="en-US" altLang="ko-KR" dirty="0"/>
              <a:t>/</a:t>
            </a:r>
            <a:r>
              <a:rPr kumimoji="1" lang="ko-KR" altLang="en-US" dirty="0"/>
              <a:t> 여자</a:t>
            </a:r>
            <a:r>
              <a:rPr kumimoji="1" lang="en-US" altLang="ko-KR" dirty="0"/>
              <a:t>2</a:t>
            </a:r>
            <a:r>
              <a:rPr kumimoji="1" lang="ko-KR" altLang="en-US" dirty="0"/>
              <a:t>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15D15B-73D9-2946-B5EB-FE648CD0F91F}"/>
              </a:ext>
            </a:extLst>
          </p:cNvPr>
          <p:cNvSpPr txBox="1"/>
          <p:nvPr/>
        </p:nvSpPr>
        <p:spPr>
          <a:xfrm>
            <a:off x="334139" y="1698171"/>
            <a:ext cx="42995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#</a:t>
            </a:r>
            <a:r>
              <a:rPr kumimoji="1" lang="ko-KR" altLang="en-US" dirty="0" err="1"/>
              <a:t>촬영내용</a:t>
            </a:r>
            <a:endParaRPr kumimoji="1" lang="en-US" altLang="ko-KR" dirty="0"/>
          </a:p>
          <a:p>
            <a:r>
              <a:rPr kumimoji="1" lang="en-US" altLang="ko-KR" dirty="0"/>
              <a:t>-</a:t>
            </a:r>
            <a:r>
              <a:rPr kumimoji="1" lang="ko-KR" altLang="en-US" dirty="0" err="1"/>
              <a:t>스타트업</a:t>
            </a:r>
            <a:r>
              <a:rPr kumimoji="1" lang="ko-KR" altLang="en-US" dirty="0"/>
              <a:t> 회의를 하는 </a:t>
            </a:r>
            <a:r>
              <a:rPr kumimoji="1" lang="ko-KR" altLang="en-US" dirty="0" err="1"/>
              <a:t>스타트업</a:t>
            </a:r>
            <a:r>
              <a:rPr kumimoji="1" lang="ko-KR" altLang="en-US" dirty="0"/>
              <a:t> 청년들</a:t>
            </a:r>
            <a:endParaRPr kumimoji="1" lang="en-US" altLang="ko-KR" dirty="0"/>
          </a:p>
          <a:p>
            <a:r>
              <a:rPr kumimoji="1" lang="en-US" altLang="ko-KR" dirty="0"/>
              <a:t>-</a:t>
            </a:r>
            <a:r>
              <a:rPr kumimoji="1" lang="ko-KR" altLang="en-US" dirty="0"/>
              <a:t>연막탄을 터트리며 젊은 느낌</a:t>
            </a:r>
            <a:endParaRPr kumimoji="1" lang="en-US" altLang="ko-KR" dirty="0"/>
          </a:p>
          <a:p>
            <a:r>
              <a:rPr kumimoji="1" lang="en-US" altLang="ko-KR" dirty="0"/>
              <a:t>-</a:t>
            </a:r>
            <a:r>
              <a:rPr kumimoji="1" lang="ko-KR" altLang="en-US" dirty="0" err="1"/>
              <a:t>합성촬영</a:t>
            </a:r>
            <a:endParaRPr kumimoji="1" lang="en-US" altLang="ko-K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EA3B94-C0C4-2E4F-9708-4DA3AE744A67}"/>
              </a:ext>
            </a:extLst>
          </p:cNvPr>
          <p:cNvSpPr txBox="1"/>
          <p:nvPr/>
        </p:nvSpPr>
        <p:spPr>
          <a:xfrm>
            <a:off x="383178" y="3177958"/>
            <a:ext cx="4011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#</a:t>
            </a:r>
            <a:r>
              <a:rPr kumimoji="1" lang="ko-KR" altLang="en-US" dirty="0"/>
              <a:t>의상</a:t>
            </a:r>
            <a:endParaRPr kumimoji="1" lang="en-US" altLang="ko-KR" dirty="0"/>
          </a:p>
          <a:p>
            <a:r>
              <a:rPr kumimoji="1" lang="ko-KR" altLang="en-US" dirty="0" err="1"/>
              <a:t>트렌드한</a:t>
            </a:r>
            <a:r>
              <a:rPr kumimoji="1" lang="ko-KR" altLang="en-US" dirty="0"/>
              <a:t> 복장의 청년 느낌 </a:t>
            </a:r>
            <a:r>
              <a:rPr kumimoji="1" lang="en-US" altLang="ko-KR" dirty="0"/>
              <a:t>3</a:t>
            </a:r>
            <a:r>
              <a:rPr kumimoji="1" lang="ko-KR" altLang="en-US" dirty="0"/>
              <a:t>명</a:t>
            </a:r>
            <a:endParaRPr kumimoji="1" lang="en-US" altLang="ko-KR" dirty="0"/>
          </a:p>
          <a:p>
            <a:r>
              <a:rPr kumimoji="1" lang="ko-KR" altLang="en-US" dirty="0"/>
              <a:t>남자 파란 정장 </a:t>
            </a:r>
            <a:r>
              <a:rPr kumimoji="1" lang="en-US" altLang="ko-KR" dirty="0"/>
              <a:t>1</a:t>
            </a:r>
            <a:r>
              <a:rPr kumimoji="1" lang="ko-KR" altLang="en-US" dirty="0"/>
              <a:t>명</a:t>
            </a:r>
            <a:r>
              <a:rPr kumimoji="1" lang="en-US" altLang="ko-KR" dirty="0"/>
              <a:t>(</a:t>
            </a:r>
            <a:r>
              <a:rPr kumimoji="1" lang="en-US" altLang="ko-KR" dirty="0" err="1"/>
              <a:t>KTnG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로고색</a:t>
            </a:r>
            <a:r>
              <a:rPr kumimoji="1" lang="en-US" altLang="ko-KR" dirty="0"/>
              <a:t>)</a:t>
            </a:r>
          </a:p>
          <a:p>
            <a:r>
              <a:rPr kumimoji="1" lang="ko-KR" altLang="en-US" dirty="0"/>
              <a:t>여자 빨간 정장 </a:t>
            </a:r>
            <a:r>
              <a:rPr kumimoji="1" lang="en-US" altLang="ko-KR" dirty="0"/>
              <a:t>1</a:t>
            </a:r>
            <a:r>
              <a:rPr kumimoji="1" lang="ko-KR" altLang="en-US" dirty="0"/>
              <a:t>명</a:t>
            </a:r>
            <a:r>
              <a:rPr kumimoji="1" lang="en-US" altLang="ko-KR" dirty="0"/>
              <a:t>(</a:t>
            </a:r>
            <a:r>
              <a:rPr kumimoji="1" lang="ko-KR" altLang="en-US" dirty="0"/>
              <a:t>정관장 </a:t>
            </a:r>
            <a:r>
              <a:rPr kumimoji="1" lang="ko-KR" altLang="en-US" dirty="0" err="1"/>
              <a:t>로고색상</a:t>
            </a:r>
            <a:r>
              <a:rPr kumimoji="1" lang="en-US" altLang="ko-KR" dirty="0"/>
              <a:t>)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E8C879B-1A6F-5840-8961-2642F0FCFE7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327" y="4640327"/>
            <a:ext cx="3727269" cy="19946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F17F317-BF16-8C4A-8512-51E43474465F}"/>
              </a:ext>
            </a:extLst>
          </p:cNvPr>
          <p:cNvSpPr txBox="1"/>
          <p:nvPr/>
        </p:nvSpPr>
        <p:spPr>
          <a:xfrm>
            <a:off x="368938" y="4437303"/>
            <a:ext cx="4774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#</a:t>
            </a:r>
            <a:r>
              <a:rPr kumimoji="1" lang="ko-KR" altLang="en-US" dirty="0"/>
              <a:t>주색</a:t>
            </a:r>
            <a:endParaRPr kumimoji="1" lang="en-US" altLang="ko-KR" dirty="0"/>
          </a:p>
          <a:p>
            <a:r>
              <a:rPr kumimoji="1" lang="ko-KR" altLang="en-US" dirty="0"/>
              <a:t>로고 파랑</a:t>
            </a:r>
            <a:r>
              <a:rPr kumimoji="1" lang="en-US" altLang="ko-KR" dirty="0"/>
              <a:t>(</a:t>
            </a:r>
            <a:r>
              <a:rPr kumimoji="1" lang="ko-KR" altLang="en-US" dirty="0"/>
              <a:t>하늘</a:t>
            </a:r>
            <a:r>
              <a:rPr kumimoji="1" lang="en-US" altLang="ko-KR" dirty="0"/>
              <a:t>),</a:t>
            </a:r>
            <a:r>
              <a:rPr kumimoji="1" lang="ko-KR" altLang="en-US" dirty="0"/>
              <a:t> 초록</a:t>
            </a:r>
            <a:r>
              <a:rPr kumimoji="1" lang="en-US" altLang="ko-KR" dirty="0"/>
              <a:t>,</a:t>
            </a:r>
            <a:r>
              <a:rPr kumimoji="1" lang="ko-KR" altLang="en-US" dirty="0"/>
              <a:t> 주황</a:t>
            </a:r>
            <a:r>
              <a:rPr kumimoji="1" lang="en-US" altLang="ko-KR" dirty="0"/>
              <a:t>,</a:t>
            </a:r>
            <a:r>
              <a:rPr kumimoji="1" lang="ko-KR" altLang="en-US" dirty="0"/>
              <a:t> 빨강</a:t>
            </a:r>
            <a:endParaRPr kumimoji="1" lang="en-US" altLang="ko-KR" dirty="0"/>
          </a:p>
          <a:p>
            <a:r>
              <a:rPr kumimoji="1" lang="en-US" altLang="ko-KR" dirty="0"/>
              <a:t>-&gt;</a:t>
            </a:r>
            <a:r>
              <a:rPr kumimoji="1" lang="ko-KR" altLang="en-US" dirty="0"/>
              <a:t> 너무 대놓고 따라하면 촌스러워서 참고만</a:t>
            </a:r>
            <a:endParaRPr kumimoji="1"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502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BFABC068-D3ED-2747-A340-2BA2A0E7E92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1496" y="5213740"/>
            <a:ext cx="1905534" cy="1450413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3C93567E-800F-064E-B905-25799C73876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2003" y="1051350"/>
            <a:ext cx="1788413" cy="2978256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243586A-7BBD-DA4D-B87E-E1F3A37AF72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659" y="5192235"/>
            <a:ext cx="2355532" cy="1400019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F6BC774C-D7C4-DA4E-A81B-FA967975C53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0552" y="701175"/>
            <a:ext cx="1939596" cy="2143031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CD2A2AA2-6A49-554A-B2BE-B5129B13584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0284" y="726545"/>
            <a:ext cx="2217473" cy="1831974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54AD2E9D-007A-B244-B513-8308E08077D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1858" y="5213740"/>
            <a:ext cx="1646985" cy="1024289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59EDA502-24B3-A345-A7B0-36669A6DBE9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9168" y="2936091"/>
            <a:ext cx="2275763" cy="1446398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EE72701-2C3C-D645-AD80-37F2044EC161}"/>
              </a:ext>
            </a:extLst>
          </p:cNvPr>
          <p:cNvSpPr txBox="1"/>
          <p:nvPr/>
        </p:nvSpPr>
        <p:spPr>
          <a:xfrm>
            <a:off x="281018" y="306902"/>
            <a:ext cx="1162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/>
              <a:t>-</a:t>
            </a:r>
            <a:r>
              <a:rPr kumimoji="1" lang="ko-KR" altLang="en-US" dirty="0" err="1"/>
              <a:t>스타트업</a:t>
            </a:r>
            <a:r>
              <a:rPr kumimoji="1" lang="ko-KR" altLang="en-US" dirty="0"/>
              <a:t> 회의를 하는 청년들 참고 이미지</a:t>
            </a:r>
            <a:r>
              <a:rPr kumimoji="1" lang="en-US" altLang="ko-KR" dirty="0"/>
              <a:t>&amp;</a:t>
            </a:r>
            <a:r>
              <a:rPr kumimoji="1" lang="ko-KR" altLang="en-US" dirty="0"/>
              <a:t>연막탄을 터트리며 젊은 느낌 참고 이미지</a:t>
            </a:r>
            <a:r>
              <a:rPr kumimoji="1" lang="en-US" altLang="ko-KR" dirty="0"/>
              <a:t>(</a:t>
            </a:r>
            <a:r>
              <a:rPr kumimoji="1" lang="ko-KR" altLang="en-US" dirty="0"/>
              <a:t>남</a:t>
            </a:r>
            <a:r>
              <a:rPr kumimoji="1" lang="en-US" altLang="ko-KR" dirty="0"/>
              <a:t>1,</a:t>
            </a:r>
            <a:r>
              <a:rPr kumimoji="1" lang="ko-KR" altLang="en-US" dirty="0"/>
              <a:t> 여</a:t>
            </a:r>
            <a:r>
              <a:rPr kumimoji="1" lang="en-US" altLang="ko-KR" dirty="0"/>
              <a:t>2)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E63571-0811-7243-9744-FF41DE7C1395}"/>
              </a:ext>
            </a:extLst>
          </p:cNvPr>
          <p:cNvSpPr txBox="1"/>
          <p:nvPr/>
        </p:nvSpPr>
        <p:spPr>
          <a:xfrm>
            <a:off x="170787" y="4753334"/>
            <a:ext cx="907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-</a:t>
            </a:r>
            <a:r>
              <a:rPr kumimoji="1" lang="ko-KR" altLang="en-US" dirty="0"/>
              <a:t>합성 촬영 참고 이미지</a:t>
            </a:r>
            <a:r>
              <a:rPr kumimoji="1" lang="en-US" altLang="ko-KR" dirty="0"/>
              <a:t>(</a:t>
            </a:r>
            <a:r>
              <a:rPr kumimoji="1" lang="ko-KR" altLang="en-US" dirty="0"/>
              <a:t>남자 파랑 정장</a:t>
            </a:r>
            <a:r>
              <a:rPr kumimoji="1" lang="en-US" altLang="ko-KR" dirty="0"/>
              <a:t>,</a:t>
            </a:r>
            <a:r>
              <a:rPr kumimoji="1" lang="ko-KR" altLang="en-US" dirty="0"/>
              <a:t> 여자 빨간 정장</a:t>
            </a:r>
            <a:r>
              <a:rPr kumimoji="1" lang="en-US" altLang="ko-KR" dirty="0"/>
              <a:t>(</a:t>
            </a:r>
            <a:r>
              <a:rPr kumimoji="1" lang="ko-KR" altLang="en-US" dirty="0"/>
              <a:t>남</a:t>
            </a:r>
            <a:r>
              <a:rPr kumimoji="1" lang="en-US" altLang="ko-KR" dirty="0"/>
              <a:t>1,</a:t>
            </a:r>
            <a:r>
              <a:rPr kumimoji="1" lang="ko-KR" altLang="en-US" dirty="0"/>
              <a:t> 여</a:t>
            </a:r>
            <a:r>
              <a:rPr kumimoji="1" lang="en-US" altLang="ko-KR" dirty="0"/>
              <a:t>1</a:t>
            </a:r>
            <a:r>
              <a:rPr kumimoji="1" lang="ko-KR" altLang="en-US" dirty="0"/>
              <a:t> </a:t>
            </a:r>
            <a:r>
              <a:rPr kumimoji="1" lang="en-US" altLang="ko-KR" dirty="0"/>
              <a:t>/</a:t>
            </a:r>
            <a:r>
              <a:rPr kumimoji="1" lang="ko-KR" altLang="en-US" dirty="0"/>
              <a:t> 휘날리는 스카프</a:t>
            </a:r>
            <a:r>
              <a:rPr kumimoji="1"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0707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227</Words>
  <Application>Microsoft Macintosh PowerPoint</Application>
  <PresentationFormat>와이드스크린</PresentationFormat>
  <Paragraphs>30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User</dc:creator>
  <cp:lastModifiedBy>Microsoft Office User</cp:lastModifiedBy>
  <cp:revision>10</cp:revision>
  <dcterms:created xsi:type="dcterms:W3CDTF">2023-08-27T15:23:27Z</dcterms:created>
  <dcterms:modified xsi:type="dcterms:W3CDTF">2023-08-30T10:29:15Z</dcterms:modified>
</cp:coreProperties>
</file>